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6"/>
  </p:notesMasterIdLst>
  <p:handoutMasterIdLst>
    <p:handoutMasterId r:id="rId47"/>
  </p:handoutMasterIdLst>
  <p:sldIdLst>
    <p:sldId id="259" r:id="rId3"/>
    <p:sldId id="324" r:id="rId4"/>
    <p:sldId id="325" r:id="rId5"/>
    <p:sldId id="326" r:id="rId6"/>
    <p:sldId id="327" r:id="rId7"/>
    <p:sldId id="275" r:id="rId8"/>
    <p:sldId id="328" r:id="rId9"/>
    <p:sldId id="281" r:id="rId10"/>
    <p:sldId id="282" r:id="rId11"/>
    <p:sldId id="283" r:id="rId12"/>
    <p:sldId id="284" r:id="rId13"/>
    <p:sldId id="285" r:id="rId14"/>
    <p:sldId id="286" r:id="rId15"/>
    <p:sldId id="335" r:id="rId16"/>
    <p:sldId id="332" r:id="rId17"/>
    <p:sldId id="293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21" r:id="rId27"/>
    <p:sldId id="303" r:id="rId28"/>
    <p:sldId id="304" r:id="rId29"/>
    <p:sldId id="322" r:id="rId30"/>
    <p:sldId id="323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20" r:id="rId42"/>
    <p:sldId id="306" r:id="rId43"/>
    <p:sldId id="330" r:id="rId44"/>
    <p:sldId id="331" r:id="rId45"/>
  </p:sldIdLst>
  <p:sldSz cx="9144000" cy="6858000" type="screen4x3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21B"/>
    <a:srgbClr val="666666"/>
    <a:srgbClr val="D52B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79824" autoAdjust="0"/>
  </p:normalViewPr>
  <p:slideViewPr>
    <p:cSldViewPr>
      <p:cViewPr>
        <p:scale>
          <a:sx n="75" d="100"/>
          <a:sy n="75" d="100"/>
        </p:scale>
        <p:origin x="-2910" y="-474"/>
      </p:cViewPr>
      <p:guideLst>
        <p:guide orient="horz" pos="2160"/>
        <p:guide pos="6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31F4D-63EA-46C3-82F2-A1CA78EFBDCE}" type="datetimeFigureOut">
              <a:rPr lang="en-GB" smtClean="0"/>
              <a:t>17/04/2015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64F12F-FBC3-4023-898F-8BC278C125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24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CDB6F-9360-4AC5-A1A4-B746F8B27D7E}" type="datetimeFigureOut">
              <a:rPr lang="en-GB" smtClean="0"/>
              <a:pPr/>
              <a:t>17/04/2015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8AF62-0413-459D-A055-9BD345497D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1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0000" lnSpcReduction="20000"/>
          </a:bodyPr>
          <a:lstStyle/>
          <a:p>
            <a:pPr eaLnBrk="1" hangingPunct="1"/>
            <a:endParaRPr lang="en-US" sz="1200" kern="1200" dirty="0" smtClean="0">
              <a:solidFill>
                <a:srgbClr val="731F43"/>
              </a:solidFill>
              <a:latin typeface="Lucida Grande" pitchFamily="80" charset="0"/>
              <a:ea typeface="ＭＳ Ｐゴシック" charset="-128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606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I’ve changed this – what do you think?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99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043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Have a look at the animation on this – see !what you think? More</a:t>
            </a:r>
            <a:r>
              <a:rPr lang="en-GB" baseline="0" dirty="0" smtClean="0"/>
              <a:t> jazzy than the previous slide? Happy with either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888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084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551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3070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262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1: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9: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3234022" y="36602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10880-5D1E-496E-8B15-22A44D798B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026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6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1101"/>
            <a:ext cx="9143998" cy="686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2" y="3879"/>
            <a:ext cx="9132955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9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youtube.com/watch?v=pSywtiAirKE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youtube.com/watch?v=ekomXrzOF3A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gi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4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.png"/><Relationship Id="rId9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11" Type="http://schemas.openxmlformats.org/officeDocument/2006/relationships/image" Target="../media/image46.jpeg"/><Relationship Id="rId5" Type="http://schemas.openxmlformats.org/officeDocument/2006/relationships/image" Target="../media/image40.png"/><Relationship Id="rId10" Type="http://schemas.openxmlformats.org/officeDocument/2006/relationships/image" Target="../media/image45.jpeg"/><Relationship Id="rId4" Type="http://schemas.openxmlformats.org/officeDocument/2006/relationships/image" Target="../media/image3.png"/><Relationship Id="rId9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49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jpeg"/><Relationship Id="rId7" Type="http://schemas.openxmlformats.org/officeDocument/2006/relationships/image" Target="../media/image54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3.png"/><Relationship Id="rId7" Type="http://schemas.openxmlformats.org/officeDocument/2006/relationships/image" Target="../media/image5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4.jpeg"/><Relationship Id="rId7" Type="http://schemas.openxmlformats.org/officeDocument/2006/relationships/image" Target="../media/image64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63.jpeg"/><Relationship Id="rId4" Type="http://schemas.openxmlformats.org/officeDocument/2006/relationships/image" Target="../media/image62.jpeg"/><Relationship Id="rId9" Type="http://schemas.openxmlformats.org/officeDocument/2006/relationships/image" Target="../media/image66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13" Type="http://schemas.openxmlformats.org/officeDocument/2006/relationships/image" Target="../media/image57.jpeg"/><Relationship Id="rId3" Type="http://schemas.openxmlformats.org/officeDocument/2006/relationships/image" Target="../media/image67.jpeg"/><Relationship Id="rId7" Type="http://schemas.openxmlformats.org/officeDocument/2006/relationships/image" Target="../media/image66.jpeg"/><Relationship Id="rId12" Type="http://schemas.openxmlformats.org/officeDocument/2006/relationships/image" Target="../media/image60.jpeg"/><Relationship Id="rId2" Type="http://schemas.openxmlformats.org/officeDocument/2006/relationships/image" Target="../media/image4.jpeg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jpeg"/><Relationship Id="rId11" Type="http://schemas.openxmlformats.org/officeDocument/2006/relationships/image" Target="../media/image59.jpeg"/><Relationship Id="rId5" Type="http://schemas.openxmlformats.org/officeDocument/2006/relationships/image" Target="../media/image65.jpeg"/><Relationship Id="rId15" Type="http://schemas.openxmlformats.org/officeDocument/2006/relationships/image" Target="../media/image3.png"/><Relationship Id="rId10" Type="http://schemas.openxmlformats.org/officeDocument/2006/relationships/image" Target="../media/image71.jpeg"/><Relationship Id="rId4" Type="http://schemas.openxmlformats.org/officeDocument/2006/relationships/image" Target="../media/image68.jpeg"/><Relationship Id="rId9" Type="http://schemas.openxmlformats.org/officeDocument/2006/relationships/image" Target="../media/image58.jpeg"/><Relationship Id="rId14" Type="http://schemas.openxmlformats.org/officeDocument/2006/relationships/image" Target="../media/image7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3.png"/><Relationship Id="rId7" Type="http://schemas.openxmlformats.org/officeDocument/2006/relationships/image" Target="../media/image8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0.jpeg"/><Relationship Id="rId5" Type="http://schemas.openxmlformats.org/officeDocument/2006/relationships/image" Target="../media/image79.png"/><Relationship Id="rId4" Type="http://schemas.openxmlformats.org/officeDocument/2006/relationships/image" Target="../media/image7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jpeg"/><Relationship Id="rId5" Type="http://schemas.openxmlformats.org/officeDocument/2006/relationships/image" Target="../media/image59.jpeg"/><Relationship Id="rId4" Type="http://schemas.openxmlformats.org/officeDocument/2006/relationships/image" Target="../media/image3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mailto:corpus@cambridge.or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hyperlink" Target="http://www.cambridge.org/bn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Spoken English in Today’s Britain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GB" b="1" dirty="0" smtClean="0"/>
              <a:t>Dr Claire Dembry</a:t>
            </a:r>
            <a:r>
              <a:rPr lang="en-GB" dirty="0" smtClean="0"/>
              <a:t>, Cambridge University Press</a:t>
            </a:r>
          </a:p>
          <a:p>
            <a:pPr>
              <a:spcBef>
                <a:spcPts val="0"/>
              </a:spcBef>
            </a:pPr>
            <a:r>
              <a:rPr lang="en-GB" b="1" dirty="0" smtClean="0"/>
              <a:t>Robbie Love</a:t>
            </a:r>
            <a:r>
              <a:rPr lang="en-GB" dirty="0" smtClean="0"/>
              <a:t>, Lancaster University</a:t>
            </a:r>
            <a:endParaRPr lang="en-GB" dirty="0"/>
          </a:p>
        </p:txBody>
      </p:sp>
      <p:pic>
        <p:nvPicPr>
          <p:cNvPr id="5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852936"/>
            <a:ext cx="1729278" cy="209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pic>
        <p:nvPicPr>
          <p:cNvPr id="8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is language?</a:t>
            </a:r>
            <a:endParaRPr lang="en-GB" dirty="0"/>
          </a:p>
        </p:txBody>
      </p:sp>
      <p:sp>
        <p:nvSpPr>
          <p:cNvPr id="4" name="AutoShape 2" descr="data:image/jpeg;base64,/9j/4AAQSkZJRgABAQAAAQABAAD/2wCEAAkGBxQTEhUQExQVFhUXFiIbFRgXGRsZIBoaGRccGxgWHxgaHCggGh8mGxsZIjEhJSkrLy4vHiA1RDM4NygtLisBCgoKDAwOFAwMGisZFBk3LCsrKysrKysrLCssKzcrLCsrKysrKysrKywrKysrKysrKysrLCwsLCsrKysrLCsrK//AABEIAOcA2gMBIgACEQEDEQH/xAAcAAEAAgMBAQEAAAAAAAAAAAAABgcDBQgEAQL/xABGEAACAQMDAQYCBQkGBAYDAAABAgMABBEFEiExBgcTIkFRYXEUMkKBkQgVI1JTYnKSoRczgrHB0iRDovAWNJOywtFEY3P/xAAUAQEAAAAAAAAAAAAAAAAAAAAA/8QAFBEBAAAAAAAAAAAAAAAAAAAAAP/aAAwDAQACEQMRAD8AvBRjgV9pSgUpSgUpSgUpWh7U9r7TT033MoUkZWMeZ2/hTr95wPjQb6vHqeqQ26+JPLHEvu7BR/U81SGsd62pX7NFpdrIidN6oZZPmSAUj/rj3rQnur1m7bxZx5z6zzBm/oWOKC0Na76tNhJWMyXBH7NcL/M5GfuzUTvvygGyRDZKB6GSUnP+FVGPxNefs53JGMvPqcqrDGNxWFiSwHJ3MV8o+ABJ+Ffq07w9Nhk8HT9HEq9C2xd7Y6HG12I+Z+6g183fzfE+WG3Ue2HP/wAq+J38X+eYbcj+Fx/8q2V73j6PK4F1pGHU4byR7gQeQR5Scc+U1se2GsabbGNn0e3ksLhAY7qBYwxyOVACLscHPG8cD5gBp4e/65GN1pAffDOv/wB1u9N7/wCFuJ7SSP4xusn34IXH9a8sGrdnI4w35vmMf7R4GYH472avDqU3Zi8XapezkP1XVHXB9yPMhH4fOgs3Qu8/TLohUuVRz9mYGM8+mW8p+4mpgrAjIOQehFctJ3V3MqvJZz2l4in/AJMo3Y+zuRgNjEfZJryaN2u1PSJPB3SJt6wThiuPgrYKj4qRmg6xpVf9gu9W11DEL/oLg/Ycja5/cb1+RwfnVgUClKUClKUClKUCsLdazVhbrQZqUpQKUpQK+E+tCccmufu9XvGkvpTpen7miLbHZMlp2zjYuPsZ/m+XUJN2171naX83aQvjzsdvigbgD6hB0YgA5Y+UY9etfez3dTGgbUNYlNxNgvIrMSigDJ3N1cgD4L6YPWtfpds2g2UcUUHj6td5IRVLlFHvt+yuR0IBJPoK1GjNqMWoLHrDugv7aWBGkdCF3qOQqnah3bBjjqKCf9g+39rfJNaWka2ssat4EZUbSoHlcKuBwcEp/X1HO2rdoLuWZ5JriV5MkE7zjg9ABwB8BxVnL3ZWmlot1qWoPG32FtwVbdjDKrDLtwccKvXnitVZXfZnxdrwXmwdGdjhvmEfcKDS9j+8q9s5U3TvLBuHiRykyDZkbtu45U4zjBxn0qc95PbzUbG93QGMWkqK9u3hqyupRS3mxnO7PGehFRTtT2KR2/OFpNA9lLcJGvghgYVchV3RkZBHAIPJJ+NSPS76KC5uezOovvtM7bWSTG6JmAaM7sccPkHoDx0JwEdv+1tlqjL+cofo0w//ACrUZBHtJEclh8QSR8qmOpWV3pGl+NaXVteWIcOqywhsB3GCGDEEbyD6YJqq+1vY26098Txnwy2I5V5Rx6EMCcEgZ2nmrG7q9MnkgihXM+n3iyR3keRm2lUNhx6ruAQgj39wMh7u7zvTu766FlPFb7XifBRGGGVSwJBcgrwQRj1qqLWb6dfRK8KDxZAhS3UQ53NjIwpAPOc49KvPu47sW0u7nupZkkj8IpGcEEKWDMzA8LwoHBPrXk7DWuhieV7C4DXjhxEZdy7S+f7sMqg/MZOPmaCS9n+z9tpNpctp6m5lClmXeGd2QHbH5RwAc8AZ5PrUWse09hr0X0C/jFveDITPBD+8bnkHI5jbr05qjX+kWtwyhpI543KsVYhgwOG5HJ5/GptpWvR35EOrW0jseFvYEKyp7bwi4lUe5BI9jQR3td2Lu9OkImjYJuxHMv1GweCGH1Seu04NWR3Vd7hXbZag+RwIrhjyPZZD6j9/8fepxpWnXtvH9GnK6pYuAAxCiVIyPtIxxMuPju9s8AVD3vd366e6XNvn6LMcKpzmN8Z2c8kEZIzzwQemSHTYNfapLuL7wS23SrlskD/hnPqByYSfgOV/D2q7aBSlKBSlKBWFutZqwt1oM1KUoFKV4dc1RLW3lupPqRIWPxwOB8ycD76CrO/ntyYU/NkDYklXM7D7MbcCP5t6/D5197u+zdtpFoL6+lihup1/RmXnwgwyFCHBLdC2Pl75r/u5tG1XWxPcebzG4lHphCNq8/Z3FFx7cVbHau70G8u1hvJY2nhJjGXkQA7uUZlwhw3ufcUEc7Wd5QjQR6Ykks858MXkiDMhQ4IjBHnwWwPKFBJwK2cva3SooIbTU7hb24iO+RthmCy55AZV24H1cD25qr+9m6lj1N4lXwo4FEdsqDaqxFcgrjjzbmOR6/KvP/4RDaNFqEYJla7MZAPVGAVBj33j/q+VBIe+rUVvr2xMMi+BLbKY2kOxFMk0iszE/VxtXOemK8Ot9l9M06IGe5N7csDtht2URqcdXcZbbnGMYJ9sZxIr3slYXUVjpX5xijvbdWRwF8QM7tuaINlRlXyAM568ZrUy9xeoCbw1eBo8/wB7uIwPcpjOfgM/OghXY/tRNp9wtxFyMjxIz9WRQc7T8R1B9Dg1tu9rD6i9ypJS5ijnjz12yRLgfdg14u8W1jhvpLWJFVLdUiBAALlEG6VsdWZsnPyr0d4mAbAD00y3/qhb/Wg3vYi4kvdK1HTpHZ/BhWe2U87PDJLhfXBG0AdOT71tvybrvF1cw5OGhDBc8ZV8Zx8mqO9yd6E1IRMcCeGSL4ZK7hn+XH307kr7wdYhX0lDxE/NSy/9SrQZu1Or6vptzJBczyukgYeclo5o3yCQDwOD6YKmot2O0j6XeR2qkhpA4Q+ziNmQ59gwGfhmpl2T7QLfRnQ9TbIJItJ38zwzZwqFieVJ4H4dCNuh7J3a6Tqoe8STNszqVjAJL7WQHzFfKQc59sGg93ZQX0ut2zvG30hZVEpdSOIxtd3+OwHn1NSntx3r38WpS21qUEccnhqhQMXYYBJJ55bOMY4xUg1DvgMFjbXjWytNcvJsTdtCxRylVJbBJONo+JDHjgVTHbfWI7u9kvIQyCXa5Q9UfaA4yOvmBYEehHrQdN2K6nNZgymC2u+o2/pUPHR1I8uT+qxx7+lQy67RtcSPoGtwpFLMo8KaE5RiT+jcBuVO4cH1PBA9Yj3oa/dCy0iUTzI8lqWk2yMu4gR4kIUjJOSc/GvFb3KaxaRm5vIbe+tHCrNPIE8WFjkZYnJdCCcj7+WzQRvtp2Wn0i7VC+SMSQSrxnB4OPRgRyK6c7DdoRf2UN2MBnXEgHo68OPlkZHwIqrvykhG0VjKGBYmTaRg7kKxktn1AO3+av3+TZqpKXVmTwrLKo/iG1/8loLspSlApSlArC3Ws1YW60GalKUCqg/KL13w7WGyXrO5d/4IsED73IP+E1b9cw99uoNc6u8KAt4QSGNVySzEBiAPfe5Xj2FBNe5y3t9N0yXWLptvjHCnGTsViFRR6lnB/Ae1RntVqVjrInNnamC6iVrjcQoM6L/eqwX7eDvHXOCPWvb3v2T2ulaVZPwVUmQf/sVBnn1wXatD3JW4OosWGcWsrKPckBf8i1BNey+l2etaPDaSTD6bApVXbHiRncxQY6vHtwPXge4rTdhbIy6dqOhSOiXQm3Qo7bSXQrkKT6box0/W+NVNHuTEi5Uq3BBwVYcjn0Pt8vhUr7yF3zQaivAvIElOPSVQI5gD771z8zQR3VNMmtJjDOjRSoeQeo9mBBwfgQcfGpFD2surPw5LTUpZd3143D+QjBwySbkOfdSelb7sh2raSIvqlot7aRYj+kyKpki3dEWRuZOudoO4ZJz6Vte2fd/pMSxX63j29tMu5IgjSM+QCPD3HcBg87s44oNbpdlbdoboPJJ9EvSAZlVdyXCqAC8eT+jcKOVOc9f1q1PfTdhtTa3VQsdtEkMYH6qoG9vdiPure6H2Agu5I7jRb87oWUyicFJIznIddqAN0PHT41IO3/Ye21W6aaxvbb6UPJPEzjzMnl3+XLAgcHgjgdPUKX0PUzbSidRl1VvD9gzKVDH3xnOPcCvR2OlZL+0ZPrC4jx8cyKMff0qZXHdXHANt3qtlBL+pnd+OSpH8tSnus7DWsM7XSX1rd3Ean6PGjYVXKkb2Gdx9uBx164wFZd4+mG11S6i5H6Yuh6eWTzqRj+L+lWNc9m7bU7S01y8ufBjSAJeHHmleJtgI9mY5HAOeABXl7a9ktX1S4jM1lFDIgKNMsg8NkzlSRktxk8jnnpxU903u2txYW1lPK00UEhmkVOkkhB48vm2jLYA5P9KCotfik1mcNYweDZWsIiV5G2xxomWLu54U4PIGTgCtl2Ktuz8MqLcTvdSlgAzROkIJ4HkPJHOMuMeuBWy7wrjUL1PoVlYTW+nxcYaPwRJtOQxD7QiA8gfeeeBUV/YvC21ym7911fH3oSP60Fw94HdndXN283021duAsbnwTHGPqIFy2FAPHvyarntJ2ZSyXbLdRSXB/wCTB5wg93l4AP7oyfu6yHvmj8SSyv1z4VxZpg/vLncp+IBX+vtWh7FdhbrUZVWJGWLPnmYHYo9cH7Z9lH9BzQWF3wbZ9G0y6j+oAFx7bogD+BTFaX8nibbqjr+tbOPweNv9K2vfhNFaWllo0Jz4Q3vk8gAbUJA4yxZ2+741qvyeIs6ox/VtnP8A1xr/AK0HSdKUoFKUoFYW61mrC3WgzUpSgVzR3ayC87RC4bkGWWUZ/hcp+BK/hXRWtS7LeZ/1YmP4KTXMvcjOE1i2zxuEi/eYnx/UUEx7d6sL2WeK62+HYalHuAGP+FkIjfn1IYAn+P4Co+1hLp15JJa4kksX8WMdRLZS85GPrBd3mx03k+nEu03s5Hdajrts8qpLKAkYPPD4kD7c84ITpWn02C37OzeLeyG6u2j2xRRfVjiP2mZ8YzggDHTPHPAQLSvAubyW3/uobpyImfGYnLFoSevAY7D+6zHril7YXZnttHuAUMUvhRqR08eUEsD9oEnIPSpxeaBouqfprO6Wxnf60Eowu4/ZVSR6/qEj4VP+0l/Z2dtavrPhy3cJBiaIEyO0TBldT5SuSFJDELmgrDtDeW0d81vcgix09tkFon1pnXHnbPGHOWaQ84wACTWl168utXF1qLlVjtETbEucIkkm1VUfDks3w+WN1227YaVqbF3tbi3m6CdNjE+g8SPIDjp65GODWrgsNR0lTeQYktZ4tplQeJG8bjjcOqMP3sYPHvQfru61N7a01W5jJDrbIikehlmEYb5jdkVEotPlEH0xeEWUR7geVfbvXp04Bwfga/NvqkqQy2yNiOYqZVAHm8MkoCeuAWJx749qnXcupnmn0+WLxbSePNxnpGUBKSbuinPAPX8KDwdm9FgvdNulGPp8DmdOTulh2jemPtEEMeOcke9QuCZkYOjFWByrKSCD7gjkV0L2Wm7PaVNIsd0rTEbWd8yYB6orqmwfHHPvUf1Pu00m4YvZapFHk52M6SAZ9B5lZfvzQRvVJdQudIOpz3s7KJxCI921WTaQXIXAY7sDn41CdK1ie2YPbzSRMDnKMRn5gcEfA1bOpd392mmtYQ39pNGJfGEeQjM2MbQ7PtA9cHHPrUO1fsY9pphuJlT6Q9wFKiRH8OEKTuwhIyz459AB+saCfW19J2l01rbxvBvLchnTpHMD9VmA56j04U845GIfb90lyh3301tZwg+Z5JVzj91RwSfTJH+lQfR9VmtZVuIJGjkX6rL/AFBHQg+oPBroXXuzOn6lb2utXshgHgo0uHCqwODsOQcHPl8vJ6e1Bre0/aG602OzsNNtBc2/gqYpnR5/E3ZPlCYAPIP+IcAYrLJ2ouNNh+m6rKrXLpi1sIsIqZ6u4Hr6ZOcDIGSa1nbLvtVV+j6YgwF2iZ1wAMYGyMj0Hq34VS2oX8k8jTTO0kjHLMxyT/37UGbXNWkup5LqY5kkbcxHT2AA9AAAB8AKl3cx2hhstQ8W4cRxvC0ZYgkAllYZwPdagdbzsToiXt7DaSSGNZGwWABPCk4GffGM/wBKDqvSu1tncyeFb3CTPjJEeWwB6kgYUenNbutL2W7L22nxeDbR7R1Zjyzn3ZvX5dB6Ct1QKUpQKwt1rNWFutBmpSlB4ddj3W06j1hcfihrknsHf+BqNpN6LOgPwDNtY/gTXYbDIwehrjDX9Pa0u5oOQYZWUH4K3lb7xg0Fv9oolg7W20h4Euw5PGWaNoQBn4hRUev7nT31a+j1dJsm6cRzI5wqBtsaMijoEAO4c+4qQd6DG902x12AfpItviEfZyec/wAMy4/xVGu8bs+buIa9a7ZIpkU3SIdzQy7AHyB9ngZPoTnoc0Gz1/tBaaHfGCxsImZFUtPM7OzB03DZk+QYYcjr7cV4u8/VotQTT9VKOsUivDMgOTG6Nng9CSGLDgZA9M1IOxmgx6nJpd5OgkVLWSOZWG5Wa2cJEGB65WQN8duK18/Z9HutW0BAAci6slGAFlEYYxj+KNwuPZfhQV72l7KTWZjdiHt5gDBcLnY6nkH3VsclTyOetWH2a7wrDSLY29s1zes3Lb8RRbvUqGBZAefQ59a03YP87zW0tnDCk1oMqy3Sjw0bqQrMQQwPOAeDzwa0UnYgo+yW+0+PnB/4jfjnkbY1Yg/PFBY/Z+50rV1urqTTEjltYjIUWVlWUYY8mNV5BXHKn63rVe9pO8S4uYjaRJFa2n7CBQAR+82Mt09MA+1SztNp0eg2DQwuZ59RQqZxgIsSY3BACclg45yff0GakijLMEUFmYgKAMkknAAA6kn0oN12Q7K3GozGC3C7lQuxYkKAPcgHkkgCsmt9iL+1J8a1lAH2lXevz3pkD7zVh6jdf+HtNW0iI/ON2N8zjrCnIAHxHIHx3n0AqtrXtPeiUSC8nVycFzK/GepPJ459jQaZ0I4IIPxr5VkW/Zq0uHafUdbhaRh/y98h+GWdR+AFTbQO5zTDGt691JNb7d4JKxIV92OM7fvFBT3Zzsde3xH0aB2UnHiEbUHvlzxx6gZPwqy++O/jtNOtNEjkV5ECmbHoI14yM+UszZA9h8q/HbvvZWJPzfpAEUSDaZlGOB6RD0H755POPeqclkLEsxLMTkknJJPUknqaD80pSgV7dE1A29xDcr1ilVx8djA4+/GK8VKDtrTr1Joo54zlJEDofcMMj+hr0Vz73Md5S2wGn3j4hJ/QyseIyeqMfRM5IPoSfTp0AjggEEEHkEc5Hvmg/VKUoFYW61mrC3WgzUpSgVzr+UL2c8G8S+UeS4XD+wkjAH3ZTb/K1dFVpO2XZxL+0ltJONwyjfqOOVb7j19xkUFA91PbaKBZNLvubO4yMnkRswwc+yH3HQ4PuaszsD3YmwuWuY75pLZwcRKBiRW+rvOSrYB6gDPwGQedtZ0uS1nktpl2yRttYf5Ee4IwQfYislvrlykRt0uJliPWNZGCnPXyg459feg6H1jvQ0rTpBbRRl9m4EWqIEQkgsPrKpJbrtzyDnmo9e9rNDvbqK/M1xaXSEESBCMheMPgOpG3K/LjpVE0oL47WdhLXU3e60q9hEkhzLCJPI7HktheUY+oI568c58fZLugjg8Z9YMIQqBEVmK4bJ3Eny84xjOR14qlEYg5BII6EcV+pJmb6zE/Mk/50F1ah3VyywpDHqNu9lG5a3eTlo1b66hl8uCQMjOCVB45Fbbu97K6NaSeOL6G5uIvtNIiqhA5dUz8frEn8RXPufT0r5QX/wBqeymkXd3Ld3OrLubkos0I2qAAqjOTjH9fnWj/ADl2Zsv7uGS9ccZYFx8z4hVMfJTVOUoLUuO8LSNp2aJDu9N2wD78J/Sov2u7wbu/UQsVht14SCEbEAH1QRnzYGPh7AVE6UClKUClKUClKUCra7h+11yt3HppJkt5AxAYk+EVQtlT6KcYK9Oc9etZaPpM11KsFvG0kjdFX/Mk8AfE8V013Xd3iaZEZHIe6kH6Rx0UdfDT4Z6n1+4CgndKUoFYW61mrC3WgzUpSgUpSgqzvu7B/S4fp0C5uIV86gcyRjnGB1Zeo9xke1c4V3FXPffR3bmB31G1TMDHM6KP7tieXAH2D/0n4HgKhpSlApSlApSlApSlApSlApSlApSlApSlBJO77tSdNvUutm9cFJF6Eo2M4PuCAR8sV1X2b12G9t0uoCxjfONylTkHDDB9iCOOK4xTGRnIGeSBk49cDIz+Ndfd3Ythp1sLNi0ATCk4B3ZJfcB0bfuyPegkdKUoFYW61mrC3WgzUpSgUpSgV+XQEFSAQRgg8gg9QRX6pQUH3sd0whVr6wU+GMmaAc7B6unqV919PTjpTNdxVzr32d3otH/OFsuLeRsSIBxE56EfuMfwPHqKCp6UpQKUpQKUpQKUpQKUpQKUpQKUpQTDuv7Jw6ldm2mmMQEZZQoG5yCMqCeBgHPr0+8dM9k+zcOn24tYN2wMWJY5JZup9vQdK5G7P6o1rcw3SEgxSBuPUA+YfeMj767RU5GaD7SlKBWFutZqwt1oM1KUoFKUoFKUoFePWdOS5gltpBlJEKt94xn5jrXsrHczBEaRiAqqWYn0AGSfwoOJ7y3McjxN1Rip+akg/wCVYa9OpXXizSS4xvkZse25icf1rzUClKUClKUClKUCt12e7KXl6cW1vJIPV8YQfN2wufhnNS3uj7uTqEn0mdSLRDz6eKw+wp/VB6n7uucdK2dokSLFEioijCqoCgD2AHAoOah3J6p+rD/6o/8AqtLrfdrqdsCz2ruo+1F+lHzwmSB8SMV1rSg4edSCQQQQcEH0PtXyuzNX7M2l1/5i2hlPuyAsPk2Mj8ajD9z2klt30dhz0EsmP/dQUN3cdjpdRu0QKfARg07kHaFBBKZ/WYcAff0BrrUCvNpmmxW8YhgjSONeioAB8+Op+NeqgUpSgVhbrWasLdaDNSlKBSlKBSlKBVdd+faL6LpzQqcSXJ8Me+zrIfwwv+KrFrlXvg7VC/1ByjZhh/RxEdDg+dx75b19gtBB6UpQKUpQKUpQKkfYHsq+pXiWy5CfWlcfZjBGT8zkAfE1HK6c7jezItdPWdh+lusSE+ojx+iX5Y83+KgnmmafHbxJbwqEjjUKij0A/wAz8fWvVSlApSlApSlApSlApSlArC3Ws1YW60GalKUClKUClK82o3yQRPPKwWONSzsfQAZNBBu+ftj9BszFG2Li4BWPHVV+3J8ODgfE/A1y/W+7b9pn1C8ku3yATiNT9iMfVX/U/EmtDQKUpQKUpQKUpQbLs1pZuruC1H/NlVTj0Ut5j9y5P3V2bBEEVUUYVQAoHoAMAfhXNXcBpvi6p4hHEMLP/iOEH34Yn7q6YoFKUoFKUoFKUoFKUoFKUoFYW61mrC3WgzUpSgUpSgVRH5QHbPcw0qFuFw1wR6t1SL7uGPx2+1Wh3i9q106ye44Mp8kCn1kI4JGeVHU/AfGuSbq4aR2ldizuxZ2PUsxySfiSaDFSlKBSlKBSlKBSlKC8fyabX/zs3/8ANP8A3k/6VeNUX+TVfDdeW+eSEcD4Dcp/zX8RV6UClKUClKUClKUClKUClKUCsLdazVhbrQfkXsZcxb13jqueegPT5EH5Gs7Njr/3nitPe6K0jSZkwjksAFIYMYfCzv3cjGTgAfP38qdl8NGwdF2EZ2o3IWQyYBeRtgyfTn444oJHSovYdmsf3nhgg+TCDPAh/Sdfr/ozkjruzx0r36joYkkMrMoBAzlMnAGCpbd9T124685oNJ2y7B22pzKZ5p8xLhY0ZQq55JwVPJ45z6CtB/YTp/7S5/nX/ZU2Xs2o43Dbn6uwY2+Ir7MZxjC7f+8V+9P0ARSiUMpwCFG1gVBzhFw+0KARxtPPr0wEFbuN04EAy3GT0G9OcdfsV9/sJ0/9pc/zr/sqa2vZ3ZL4xZGPib+Y/fcCR58K3I8wAHl6c1uYYtpc8eZs8DH2QOTnzHjrxxgelBWX9hOn/tLn+df9lfP7CdP/AGlz/Ov+yrSJpuHv060FW/2E6f8AtLn+df8AZX3+wnT/ANpc/wA6/wCyrRzQH1oKt/sJ0/8AaXP86/7Kf2E6f+0uf51/2VadKCDdke6+10+4F1BJPu2lSGZSCrdQQFHqAfuFTmlKBSlKBSlKBSlKBSlKBSlKBWFutZqwt1oNbc6fO0xYS4iOPKGYEeXzYx+8qY+Bf3ryx6Vd7fNceYkEkM2MEMZAOP1mAX4KKUoM02mTukYZgJEUneruMyMnJ4A8ofPByMY49K88ujXDrMrycOG2qJZMZZWA+zkLkg7eR1+VfKUGZdOuQchx67QZpWC/W4ORmQHK8nBXHFYRoc7JtkkLEFSo8eX7M28guFBPlAAOCR92aUoPTBY3IieMspLNkMZZCcZU7d23jI3jKgY4wM5r8DS5y3LlUOMgTSk4BTyg4BGNr+YHLbua+0oPxFpc2DGzk4j3BvEYkSmIR5DMCVGd5GBgZBx6V8g0acZYuNxYbsSSEFQqjkNnLZXqefj6UpQfj8xzAhg5YmNFkzPMu4rv3AEA4GWU5GOhGME18bRrkAhZfsqFAmdVG1VGNqpkDIblWBIP4faUGOWzn8Xwg5yQxysjqFVjLgbfXlk83JGPYZrPJpFzu4mbaAwX9K3AJk25BQlzhk53Agr6+qlBII02gKM4AxyST95Jyfma/VKUClKUClKUClKUClKUClKUCsLdaUo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jpeg;base64,/9j/4AAQSkZJRgABAQAAAQABAAD/2wCEAAkGBxQTEhUQExQVFhUXFiIbFRgXGRsZIBoaGRccGxgWHxgaHCggGh8mGxsZIjEhJSkrLy4vHiA1RDM4NygtLisBCgoKDAwOFAwMGisZFBk3LCsrKysrKysrLCssKzcrLCsrKysrKysrKywrKysrKysrKysrLCwsLCsrKysrLCsrK//AABEIAOcA2gMBIgACEQEDEQH/xAAcAAEAAgMBAQEAAAAAAAAAAAAABgcDBQgEAQL/xABGEAACAQMDAQYCBQkGBAYDAAABAgMABBEFEiExBgcTIkFRYXEUMkKBkQgVI1JTYnKSoRczgrHB0iRDovAWNJOywtFEY3P/xAAUAQEAAAAAAAAAAAAAAAAAAAAA/8QAFBEBAAAAAAAAAAAAAAAAAAAAAP/aAAwDAQACEQMRAD8AvBRjgV9pSgUpSgUpSgUpWh7U9r7TT033MoUkZWMeZ2/hTr95wPjQb6vHqeqQ26+JPLHEvu7BR/U81SGsd62pX7NFpdrIidN6oZZPmSAUj/rj3rQnur1m7bxZx5z6zzBm/oWOKC0Na76tNhJWMyXBH7NcL/M5GfuzUTvvygGyRDZKB6GSUnP+FVGPxNefs53JGMvPqcqrDGNxWFiSwHJ3MV8o+ABJ+Ffq07w9Nhk8HT9HEq9C2xd7Y6HG12I+Z+6g183fzfE+WG3Ue2HP/wAq+J38X+eYbcj+Fx/8q2V73j6PK4F1pGHU4byR7gQeQR5Scc+U1se2GsabbGNn0e3ksLhAY7qBYwxyOVACLscHPG8cD5gBp4e/65GN1pAffDOv/wB1u9N7/wCFuJ7SSP4xusn34IXH9a8sGrdnI4w35vmMf7R4GYH472avDqU3Zi8XapezkP1XVHXB9yPMhH4fOgs3Qu8/TLohUuVRz9mYGM8+mW8p+4mpgrAjIOQehFctJ3V3MqvJZz2l4in/AJMo3Y+zuRgNjEfZJryaN2u1PSJPB3SJt6wThiuPgrYKj4qRmg6xpVf9gu9W11DEL/oLg/Ycja5/cb1+RwfnVgUClKUClKUClKUCsLdazVhbrQZqUpQKUpQK+E+tCccmufu9XvGkvpTpen7miLbHZMlp2zjYuPsZ/m+XUJN2171naX83aQvjzsdvigbgD6hB0YgA5Y+UY9etfez3dTGgbUNYlNxNgvIrMSigDJ3N1cgD4L6YPWtfpds2g2UcUUHj6td5IRVLlFHvt+yuR0IBJPoK1GjNqMWoLHrDugv7aWBGkdCF3qOQqnah3bBjjqKCf9g+39rfJNaWka2ssat4EZUbSoHlcKuBwcEp/X1HO2rdoLuWZ5JriV5MkE7zjg9ABwB8BxVnL3ZWmlot1qWoPG32FtwVbdjDKrDLtwccKvXnitVZXfZnxdrwXmwdGdjhvmEfcKDS9j+8q9s5U3TvLBuHiRykyDZkbtu45U4zjBxn0qc95PbzUbG93QGMWkqK9u3hqyupRS3mxnO7PGehFRTtT2KR2/OFpNA9lLcJGvghgYVchV3RkZBHAIPJJ+NSPS76KC5uezOovvtM7bWSTG6JmAaM7sccPkHoDx0JwEdv+1tlqjL+cofo0w//ACrUZBHtJEclh8QSR8qmOpWV3pGl+NaXVteWIcOqywhsB3GCGDEEbyD6YJqq+1vY26098Txnwy2I5V5Rx6EMCcEgZ2nmrG7q9MnkgihXM+n3iyR3keRm2lUNhx6ruAQgj39wMh7u7zvTu766FlPFb7XifBRGGGVSwJBcgrwQRj1qqLWb6dfRK8KDxZAhS3UQ53NjIwpAPOc49KvPu47sW0u7nupZkkj8IpGcEEKWDMzA8LwoHBPrXk7DWuhieV7C4DXjhxEZdy7S+f7sMqg/MZOPmaCS9n+z9tpNpctp6m5lClmXeGd2QHbH5RwAc8AZ5PrUWse09hr0X0C/jFveDITPBD+8bnkHI5jbr05qjX+kWtwyhpI543KsVYhgwOG5HJ5/GptpWvR35EOrW0jseFvYEKyp7bwi4lUe5BI9jQR3td2Lu9OkImjYJuxHMv1GweCGH1Seu04NWR3Vd7hXbZag+RwIrhjyPZZD6j9/8fepxpWnXtvH9GnK6pYuAAxCiVIyPtIxxMuPju9s8AVD3vd366e6XNvn6LMcKpzmN8Z2c8kEZIzzwQemSHTYNfapLuL7wS23SrlskD/hnPqByYSfgOV/D2q7aBSlKBSlKBWFutZqwt1oM1KUoFKV4dc1RLW3lupPqRIWPxwOB8ycD76CrO/ntyYU/NkDYklXM7D7MbcCP5t6/D5197u+zdtpFoL6+lihup1/RmXnwgwyFCHBLdC2Pl75r/u5tG1XWxPcebzG4lHphCNq8/Z3FFx7cVbHau70G8u1hvJY2nhJjGXkQA7uUZlwhw3ufcUEc7Wd5QjQR6Ykks858MXkiDMhQ4IjBHnwWwPKFBJwK2cva3SooIbTU7hb24iO+RthmCy55AZV24H1cD25qr+9m6lj1N4lXwo4FEdsqDaqxFcgrjjzbmOR6/KvP/4RDaNFqEYJla7MZAPVGAVBj33j/q+VBIe+rUVvr2xMMi+BLbKY2kOxFMk0iszE/VxtXOemK8Ot9l9M06IGe5N7csDtht2URqcdXcZbbnGMYJ9sZxIr3slYXUVjpX5xijvbdWRwF8QM7tuaINlRlXyAM568ZrUy9xeoCbw1eBo8/wB7uIwPcpjOfgM/OghXY/tRNp9wtxFyMjxIz9WRQc7T8R1B9Dg1tu9rD6i9ypJS5ijnjz12yRLgfdg14u8W1jhvpLWJFVLdUiBAALlEG6VsdWZsnPyr0d4mAbAD00y3/qhb/Wg3vYi4kvdK1HTpHZ/BhWe2U87PDJLhfXBG0AdOT71tvybrvF1cw5OGhDBc8ZV8Zx8mqO9yd6E1IRMcCeGSL4ZK7hn+XH307kr7wdYhX0lDxE/NSy/9SrQZu1Or6vptzJBczyukgYeclo5o3yCQDwOD6YKmot2O0j6XeR2qkhpA4Q+ziNmQ59gwGfhmpl2T7QLfRnQ9TbIJItJ38zwzZwqFieVJ4H4dCNuh7J3a6Tqoe8STNszqVjAJL7WQHzFfKQc59sGg93ZQX0ut2zvG30hZVEpdSOIxtd3+OwHn1NSntx3r38WpS21qUEccnhqhQMXYYBJJ55bOMY4xUg1DvgMFjbXjWytNcvJsTdtCxRylVJbBJONo+JDHjgVTHbfWI7u9kvIQyCXa5Q9UfaA4yOvmBYEehHrQdN2K6nNZgymC2u+o2/pUPHR1I8uT+qxx7+lQy67RtcSPoGtwpFLMo8KaE5RiT+jcBuVO4cH1PBA9Yj3oa/dCy0iUTzI8lqWk2yMu4gR4kIUjJOSc/GvFb3KaxaRm5vIbe+tHCrNPIE8WFjkZYnJdCCcj7+WzQRvtp2Wn0i7VC+SMSQSrxnB4OPRgRyK6c7DdoRf2UN2MBnXEgHo68OPlkZHwIqrvykhG0VjKGBYmTaRg7kKxktn1AO3+av3+TZqpKXVmTwrLKo/iG1/8loLspSlApSlArC3Ws1YW60GalKUCqg/KL13w7WGyXrO5d/4IsED73IP+E1b9cw99uoNc6u8KAt4QSGNVySzEBiAPfe5Xj2FBNe5y3t9N0yXWLptvjHCnGTsViFRR6lnB/Ae1RntVqVjrInNnamC6iVrjcQoM6L/eqwX7eDvHXOCPWvb3v2T2ulaVZPwVUmQf/sVBnn1wXatD3JW4OosWGcWsrKPckBf8i1BNey+l2etaPDaSTD6bApVXbHiRncxQY6vHtwPXge4rTdhbIy6dqOhSOiXQm3Qo7bSXQrkKT6box0/W+NVNHuTEi5Uq3BBwVYcjn0Pt8vhUr7yF3zQaivAvIElOPSVQI5gD771z8zQR3VNMmtJjDOjRSoeQeo9mBBwfgQcfGpFD2surPw5LTUpZd3143D+QjBwySbkOfdSelb7sh2raSIvqlot7aRYj+kyKpki3dEWRuZOudoO4ZJz6Vte2fd/pMSxX63j29tMu5IgjSM+QCPD3HcBg87s44oNbpdlbdoboPJJ9EvSAZlVdyXCqAC8eT+jcKOVOc9f1q1PfTdhtTa3VQsdtEkMYH6qoG9vdiPure6H2Agu5I7jRb87oWUyicFJIznIddqAN0PHT41IO3/Ye21W6aaxvbb6UPJPEzjzMnl3+XLAgcHgjgdPUKX0PUzbSidRl1VvD9gzKVDH3xnOPcCvR2OlZL+0ZPrC4jx8cyKMff0qZXHdXHANt3qtlBL+pnd+OSpH8tSnus7DWsM7XSX1rd3Ean6PGjYVXKkb2Gdx9uBx164wFZd4+mG11S6i5H6Yuh6eWTzqRj+L+lWNc9m7bU7S01y8ufBjSAJeHHmleJtgI9mY5HAOeABXl7a9ktX1S4jM1lFDIgKNMsg8NkzlSRktxk8jnnpxU903u2txYW1lPK00UEhmkVOkkhB48vm2jLYA5P9KCotfik1mcNYweDZWsIiV5G2xxomWLu54U4PIGTgCtl2Ktuz8MqLcTvdSlgAzROkIJ4HkPJHOMuMeuBWy7wrjUL1PoVlYTW+nxcYaPwRJtOQxD7QiA8gfeeeBUV/YvC21ym7911fH3oSP60Fw94HdndXN283021duAsbnwTHGPqIFy2FAPHvyarntJ2ZSyXbLdRSXB/wCTB5wg93l4AP7oyfu6yHvmj8SSyv1z4VxZpg/vLncp+IBX+vtWh7FdhbrUZVWJGWLPnmYHYo9cH7Z9lH9BzQWF3wbZ9G0y6j+oAFx7bogD+BTFaX8nibbqjr+tbOPweNv9K2vfhNFaWllo0Jz4Q3vk8gAbUJA4yxZ2+741qvyeIs6ox/VtnP8A1xr/AK0HSdKUoFKUoFYW61mrC3WgzUpSgVzR3ayC87RC4bkGWWUZ/hcp+BK/hXRWtS7LeZ/1YmP4KTXMvcjOE1i2zxuEi/eYnx/UUEx7d6sL2WeK62+HYalHuAGP+FkIjfn1IYAn+P4Co+1hLp15JJa4kksX8WMdRLZS85GPrBd3mx03k+nEu03s5Hdajrts8qpLKAkYPPD4kD7c84ITpWn02C37OzeLeyG6u2j2xRRfVjiP2mZ8YzggDHTPHPAQLSvAubyW3/uobpyImfGYnLFoSevAY7D+6zHril7YXZnttHuAUMUvhRqR08eUEsD9oEnIPSpxeaBouqfprO6Wxnf60Eowu4/ZVSR6/qEj4VP+0l/Z2dtavrPhy3cJBiaIEyO0TBldT5SuSFJDELmgrDtDeW0d81vcgix09tkFon1pnXHnbPGHOWaQ84wACTWl168utXF1qLlVjtETbEucIkkm1VUfDks3w+WN1227YaVqbF3tbi3m6CdNjE+g8SPIDjp65GODWrgsNR0lTeQYktZ4tplQeJG8bjjcOqMP3sYPHvQfru61N7a01W5jJDrbIikehlmEYb5jdkVEotPlEH0xeEWUR7geVfbvXp04Bwfga/NvqkqQy2yNiOYqZVAHm8MkoCeuAWJx749qnXcupnmn0+WLxbSePNxnpGUBKSbuinPAPX8KDwdm9FgvdNulGPp8DmdOTulh2jemPtEEMeOcke9QuCZkYOjFWByrKSCD7gjkV0L2Wm7PaVNIsd0rTEbWd8yYB6orqmwfHHPvUf1Pu00m4YvZapFHk52M6SAZ9B5lZfvzQRvVJdQudIOpz3s7KJxCI921WTaQXIXAY7sDn41CdK1ie2YPbzSRMDnKMRn5gcEfA1bOpd392mmtYQ39pNGJfGEeQjM2MbQ7PtA9cHHPrUO1fsY9pphuJlT6Q9wFKiRH8OEKTuwhIyz459AB+saCfW19J2l01rbxvBvLchnTpHMD9VmA56j04U845GIfb90lyh3301tZwg+Z5JVzj91RwSfTJH+lQfR9VmtZVuIJGjkX6rL/AFBHQg+oPBroXXuzOn6lb2utXshgHgo0uHCqwODsOQcHPl8vJ6e1Bre0/aG602OzsNNtBc2/gqYpnR5/E3ZPlCYAPIP+IcAYrLJ2ouNNh+m6rKrXLpi1sIsIqZ6u4Hr6ZOcDIGSa1nbLvtVV+j6YgwF2iZ1wAMYGyMj0Hq34VS2oX8k8jTTO0kjHLMxyT/37UGbXNWkup5LqY5kkbcxHT2AA9AAAB8AKl3cx2hhstQ8W4cRxvC0ZYgkAllYZwPdagdbzsToiXt7DaSSGNZGwWABPCk4GffGM/wBKDqvSu1tncyeFb3CTPjJEeWwB6kgYUenNbutL2W7L22nxeDbR7R1Zjyzn3ZvX5dB6Ct1QKUpQKwt1rNWFutBmpSlB4ddj3W06j1hcfihrknsHf+BqNpN6LOgPwDNtY/gTXYbDIwehrjDX9Pa0u5oOQYZWUH4K3lb7xg0Fv9oolg7W20h4Euw5PGWaNoQBn4hRUev7nT31a+j1dJsm6cRzI5wqBtsaMijoEAO4c+4qQd6DG902x12AfpItviEfZyec/wAMy4/xVGu8bs+buIa9a7ZIpkU3SIdzQy7AHyB9ngZPoTnoc0Gz1/tBaaHfGCxsImZFUtPM7OzB03DZk+QYYcjr7cV4u8/VotQTT9VKOsUivDMgOTG6Nng9CSGLDgZA9M1IOxmgx6nJpd5OgkVLWSOZWG5Wa2cJEGB65WQN8duK18/Z9HutW0BAAci6slGAFlEYYxj+KNwuPZfhQV72l7KTWZjdiHt5gDBcLnY6nkH3VsclTyOetWH2a7wrDSLY29s1zes3Lb8RRbvUqGBZAefQ59a03YP87zW0tnDCk1oMqy3Sjw0bqQrMQQwPOAeDzwa0UnYgo+yW+0+PnB/4jfjnkbY1Yg/PFBY/Z+50rV1urqTTEjltYjIUWVlWUYY8mNV5BXHKn63rVe9pO8S4uYjaRJFa2n7CBQAR+82Mt09MA+1SztNp0eg2DQwuZ59RQqZxgIsSY3BACclg45yff0GakijLMEUFmYgKAMkknAAA6kn0oN12Q7K3GozGC3C7lQuxYkKAPcgHkkgCsmt9iL+1J8a1lAH2lXevz3pkD7zVh6jdf+HtNW0iI/ON2N8zjrCnIAHxHIHx3n0AqtrXtPeiUSC8nVycFzK/GepPJ459jQaZ0I4IIPxr5VkW/Zq0uHafUdbhaRh/y98h+GWdR+AFTbQO5zTDGt691JNb7d4JKxIV92OM7fvFBT3Zzsde3xH0aB2UnHiEbUHvlzxx6gZPwqy++O/jtNOtNEjkV5ECmbHoI14yM+UszZA9h8q/HbvvZWJPzfpAEUSDaZlGOB6RD0H755POPeqclkLEsxLMTkknJJPUknqaD80pSgV7dE1A29xDcr1ilVx8djA4+/GK8VKDtrTr1Joo54zlJEDofcMMj+hr0Vz73Md5S2wGn3j4hJ/QyseIyeqMfRM5IPoSfTp0AjggEEEHkEc5Hvmg/VKUoFYW61mrC3WgzUpSgVzr+UL2c8G8S+UeS4XD+wkjAH3ZTb/K1dFVpO2XZxL+0ltJONwyjfqOOVb7j19xkUFA91PbaKBZNLvubO4yMnkRswwc+yH3HQ4PuaszsD3YmwuWuY75pLZwcRKBiRW+rvOSrYB6gDPwGQedtZ0uS1nktpl2yRttYf5Ee4IwQfYislvrlykRt0uJliPWNZGCnPXyg459feg6H1jvQ0rTpBbRRl9m4EWqIEQkgsPrKpJbrtzyDnmo9e9rNDvbqK/M1xaXSEESBCMheMPgOpG3K/LjpVE0oL47WdhLXU3e60q9hEkhzLCJPI7HktheUY+oI568c58fZLugjg8Z9YMIQqBEVmK4bJ3Eny84xjOR14qlEYg5BII6EcV+pJmb6zE/Mk/50F1ah3VyywpDHqNu9lG5a3eTlo1b66hl8uCQMjOCVB45Fbbu97K6NaSeOL6G5uIvtNIiqhA5dUz8frEn8RXPufT0r5QX/wBqeymkXd3Ld3OrLubkos0I2qAAqjOTjH9fnWj/ADl2Zsv7uGS9ccZYFx8z4hVMfJTVOUoLUuO8LSNp2aJDu9N2wD78J/Sov2u7wbu/UQsVht14SCEbEAH1QRnzYGPh7AVE6UClKUClKUClKUCra7h+11yt3HppJkt5AxAYk+EVQtlT6KcYK9Oc9etZaPpM11KsFvG0kjdFX/Mk8AfE8V013Xd3iaZEZHIe6kH6Rx0UdfDT4Z6n1+4CgndKUoFYW61mrC3WgzUpSgUpSgqzvu7B/S4fp0C5uIV86gcyRjnGB1Zeo9xke1c4V3FXPffR3bmB31G1TMDHM6KP7tieXAH2D/0n4HgKhpSlApSlApSlApSlApSlApSlApSlApSlBJO77tSdNvUutm9cFJF6Eo2M4PuCAR8sV1X2b12G9t0uoCxjfONylTkHDDB9iCOOK4xTGRnIGeSBk49cDIz+Ndfd3Ythp1sLNi0ATCk4B3ZJfcB0bfuyPegkdKUoFYW61mrC3WgzUpSgUpSgV+XQEFSAQRgg8gg9QRX6pQUH3sd0whVr6wU+GMmaAc7B6unqV919PTjpTNdxVzr32d3otH/OFsuLeRsSIBxE56EfuMfwPHqKCp6UpQKUpQKUpQKUpQKUpQKUpQKUpQTDuv7Jw6ldm2mmMQEZZQoG5yCMqCeBgHPr0+8dM9k+zcOn24tYN2wMWJY5JZup9vQdK5G7P6o1rcw3SEgxSBuPUA+YfeMj767RU5GaD7SlKBWFutZqwt1oM1KUoFKUoFKUoFePWdOS5gltpBlJEKt94xn5jrXsrHczBEaRiAqqWYn0AGSfwoOJ7y3McjxN1Rip+akg/wCVYa9OpXXizSS4xvkZse25icf1rzUClKUClKUClKUCt12e7KXl6cW1vJIPV8YQfN2wufhnNS3uj7uTqEn0mdSLRDz6eKw+wp/VB6n7uucdK2dokSLFEioijCqoCgD2AHAoOah3J6p+rD/6o/8AqtLrfdrqdsCz2ruo+1F+lHzwmSB8SMV1rSg4edSCQQQQcEH0PtXyuzNX7M2l1/5i2hlPuyAsPk2Mj8ajD9z2klt30dhz0EsmP/dQUN3cdjpdRu0QKfARg07kHaFBBKZ/WYcAff0BrrUCvNpmmxW8YhgjSONeioAB8+Op+NeqgUpSgVhbrWasLdaDNSlKBSlKBSlKBVdd+faL6LpzQqcSXJ8Me+zrIfwwv+KrFrlXvg7VC/1ByjZhh/RxEdDg+dx75b19gtBB6UpQKUpQKUpQKkfYHsq+pXiWy5CfWlcfZjBGT8zkAfE1HK6c7jezItdPWdh+lusSE+ojx+iX5Y83+KgnmmafHbxJbwqEjjUKij0A/wAz8fWvVSlApSlApSlApSlApSlArC3Ws1YW60GalKUClKUClK82o3yQRPPKwWONSzsfQAZNBBu+ftj9BszFG2Li4BWPHVV+3J8ODgfE/A1y/W+7b9pn1C8ku3yATiNT9iMfVX/U/EmtDQKUpQKUpQKUpQbLs1pZuruC1H/NlVTj0Ut5j9y5P3V2bBEEVUUYVQAoHoAMAfhXNXcBpvi6p4hHEMLP/iOEH34Yn7q6YoFKUoFKUoFKUoFKUoFKUoFYW61mrC3WgzUpSgUpSgVRH5QHbPcw0qFuFw1wR6t1SL7uGPx2+1Wh3i9q106ye44Mp8kCn1kI4JGeVHU/AfGuSbq4aR2ldizuxZ2PUsxySfiSaDFSlKBSlKBSlKBSlKC8fyabX/zs3/8ANP8A3k/6VeNUX+TVfDdeW+eSEcD4Dcp/zX8RV6UClKUClKUClKUClKUClKUCsLdazVhbrQfkXsZcxb13jqueegPT5EH5Gs7Njr/3nitPe6K0jSZkwjksAFIYMYfCzv3cjGTgAfP38qdl8NGwdF2EZ2o3IWQyYBeRtgyfTn444oJHSovYdmsf3nhgg+TCDPAh/Sdfr/ozkjruzx0r36joYkkMrMoBAzlMnAGCpbd9T124685oNJ2y7B22pzKZ5p8xLhY0ZQq55JwVPJ45z6CtB/YTp/7S5/nX/ZU2Xs2o43Dbn6uwY2+Ir7MZxjC7f+8V+9P0ARSiUMpwCFG1gVBzhFw+0KARxtPPr0wEFbuN04EAy3GT0G9OcdfsV9/sJ0/9pc/zr/sqa2vZ3ZL4xZGPib+Y/fcCR58K3I8wAHl6c1uYYtpc8eZs8DH2QOTnzHjrxxgelBWX9hOn/tLn+df9lfP7CdP/AGlz/Ov+yrSJpuHv060FW/2E6f8AtLn+df8AZX3+wnT/ANpc/wA6/wCyrRzQH1oKt/sJ0/8AaXP86/7Kf2E6f+0uf51/2VadKCDdke6+10+4F1BJPu2lSGZSCrdQQFHqAfuFTmlKBSlKBSlKBSlKBSlKBSlKBWFutZqwt1oNbc6fO0xYS4iOPKGYEeXzYx+8qY+Bf3ryx6Vd7fNceYkEkM2MEMZAOP1mAX4KKUoM02mTukYZgJEUneruMyMnJ4A8ofPByMY49K88ujXDrMrycOG2qJZMZZWA+zkLkg7eR1+VfKUGZdOuQchx67QZpWC/W4ORmQHK8nBXHFYRoc7JtkkLEFSo8eX7M28guFBPlAAOCR92aUoPTBY3IieMspLNkMZZCcZU7d23jI3jKgY4wM5r8DS5y3LlUOMgTSk4BTyg4BGNr+YHLbua+0oPxFpc2DGzk4j3BvEYkSmIR5DMCVGd5GBgZBx6V8g0acZYuNxYbsSSEFQqjkNnLZXqefj6UpQfj8xzAhg5YmNFkzPMu4rv3AEA4GWU5GOhGME18bRrkAhZfsqFAmdVG1VGNqpkDIblWBIP4faUGOWzn8Xwg5yQxysjqFVjLgbfXlk83JGPYZrPJpFzu4mbaAwX9K3AJk25BQlzhk53Agr6+qlBII02gKM4AxyST95Jyfma/VKUClKUClKUClKUClKUClKUCsLdaUoP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2747640"/>
            <a:ext cx="2495550" cy="278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682" y="2747640"/>
            <a:ext cx="277177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ular Callout 9"/>
          <p:cNvSpPr/>
          <p:nvPr/>
        </p:nvSpPr>
        <p:spPr>
          <a:xfrm>
            <a:off x="2432794" y="1772816"/>
            <a:ext cx="2016224" cy="1080120"/>
          </a:xfrm>
          <a:prstGeom prst="wedgeRoundRectCallout">
            <a:avLst>
              <a:gd name="adj1" fmla="val 6253"/>
              <a:gd name="adj2" fmla="val 6720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B5121B"/>
                </a:solidFill>
              </a:rPr>
              <a:t>Hello!</a:t>
            </a:r>
            <a:endParaRPr lang="en-GB" sz="3600" dirty="0">
              <a:solidFill>
                <a:srgbClr val="B5121B"/>
              </a:solidFill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3419872" y="3130227"/>
            <a:ext cx="2016125" cy="1079500"/>
          </a:xfrm>
          <a:prstGeom prst="wedgeRoundRectCallout">
            <a:avLst>
              <a:gd name="adj1" fmla="val 42788"/>
              <a:gd name="adj2" fmla="val 94262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GB" sz="3600" kern="1200" dirty="0">
                <a:solidFill>
                  <a:srgbClr val="B5121B"/>
                </a:solidFill>
                <a:effectLst/>
                <a:ea typeface="Times New Roman"/>
                <a:cs typeface="Times New Roman"/>
              </a:rPr>
              <a:t>Hello!</a:t>
            </a:r>
            <a:endParaRPr lang="en-GB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9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548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is language?</a:t>
            </a:r>
          </a:p>
        </p:txBody>
      </p:sp>
      <p:sp>
        <p:nvSpPr>
          <p:cNvPr id="4" name="AutoShape 2" descr="data:image/jpeg;base64,/9j/4AAQSkZJRgABAQAAAQABAAD/2wCEAAkGBxQTEhUQExQVFhUXFiIbFRgXGRsZIBoaGRccGxgWHxgaHCggGh8mGxsZIjEhJSkrLy4vHiA1RDM4NygtLisBCgoKDAwOFAwMGisZFBk3LCsrKysrKysrLCssKzcrLCsrKysrKysrKywrKysrKysrKysrLCwsLCsrKysrLCsrK//AABEIAOcA2gMBIgACEQEDEQH/xAAcAAEAAgMBAQEAAAAAAAAAAAAABgcDBQgEAQL/xABGEAACAQMDAQYCBQkGBAYDAAABAgMABBEFEiExBgcTIkFRYXEUMkKBkQgVI1JTYnKSoRczgrHB0iRDovAWNJOywtFEY3P/xAAUAQEAAAAAAAAAAAAAAAAAAAAA/8QAFBEBAAAAAAAAAAAAAAAAAAAAAP/aAAwDAQACEQMRAD8AvBRjgV9pSgUpSgUpSgUpWh7U9r7TT033MoUkZWMeZ2/hTr95wPjQb6vHqeqQ26+JPLHEvu7BR/U81SGsd62pX7NFpdrIidN6oZZPmSAUj/rj3rQnur1m7bxZx5z6zzBm/oWOKC0Na76tNhJWMyXBH7NcL/M5GfuzUTvvygGyRDZKB6GSUnP+FVGPxNefs53JGMvPqcqrDGNxWFiSwHJ3MV8o+ABJ+Ffq07w9Nhk8HT9HEq9C2xd7Y6HG12I+Z+6g183fzfE+WG3Ue2HP/wAq+J38X+eYbcj+Fx/8q2V73j6PK4F1pGHU4byR7gQeQR5Scc+U1se2GsabbGNn0e3ksLhAY7qBYwxyOVACLscHPG8cD5gBp4e/65GN1pAffDOv/wB1u9N7/wCFuJ7SSP4xusn34IXH9a8sGrdnI4w35vmMf7R4GYH472avDqU3Zi8XapezkP1XVHXB9yPMhH4fOgs3Qu8/TLohUuVRz9mYGM8+mW8p+4mpgrAjIOQehFctJ3V3MqvJZz2l4in/AJMo3Y+zuRgNjEfZJryaN2u1PSJPB3SJt6wThiuPgrYKj4qRmg6xpVf9gu9W11DEL/oLg/Ycja5/cb1+RwfnVgUClKUClKUClKUCsLdazVhbrQZqUpQKUpQK+E+tCccmufu9XvGkvpTpen7miLbHZMlp2zjYuPsZ/m+XUJN2171naX83aQvjzsdvigbgD6hB0YgA5Y+UY9etfez3dTGgbUNYlNxNgvIrMSigDJ3N1cgD4L6YPWtfpds2g2UcUUHj6td5IRVLlFHvt+yuR0IBJPoK1GjNqMWoLHrDugv7aWBGkdCF3qOQqnah3bBjjqKCf9g+39rfJNaWka2ssat4EZUbSoHlcKuBwcEp/X1HO2rdoLuWZ5JriV5MkE7zjg9ABwB8BxVnL3ZWmlot1qWoPG32FtwVbdjDKrDLtwccKvXnitVZXfZnxdrwXmwdGdjhvmEfcKDS9j+8q9s5U3TvLBuHiRykyDZkbtu45U4zjBxn0qc95PbzUbG93QGMWkqK9u3hqyupRS3mxnO7PGehFRTtT2KR2/OFpNA9lLcJGvghgYVchV3RkZBHAIPJJ+NSPS76KC5uezOovvtM7bWSTG6JmAaM7sccPkHoDx0JwEdv+1tlqjL+cofo0w//ACrUZBHtJEclh8QSR8qmOpWV3pGl+NaXVteWIcOqywhsB3GCGDEEbyD6YJqq+1vY26098Txnwy2I5V5Rx6EMCcEgZ2nmrG7q9MnkgihXM+n3iyR3keRm2lUNhx6ruAQgj39wMh7u7zvTu766FlPFb7XifBRGGGVSwJBcgrwQRj1qqLWb6dfRK8KDxZAhS3UQ53NjIwpAPOc49KvPu47sW0u7nupZkkj8IpGcEEKWDMzA8LwoHBPrXk7DWuhieV7C4DXjhxEZdy7S+f7sMqg/MZOPmaCS9n+z9tpNpctp6m5lClmXeGd2QHbH5RwAc8AZ5PrUWse09hr0X0C/jFveDITPBD+8bnkHI5jbr05qjX+kWtwyhpI543KsVYhgwOG5HJ5/GptpWvR35EOrW0jseFvYEKyp7bwi4lUe5BI9jQR3td2Lu9OkImjYJuxHMv1GweCGH1Seu04NWR3Vd7hXbZag+RwIrhjyPZZD6j9/8fepxpWnXtvH9GnK6pYuAAxCiVIyPtIxxMuPju9s8AVD3vd366e6XNvn6LMcKpzmN8Z2c8kEZIzzwQemSHTYNfapLuL7wS23SrlskD/hnPqByYSfgOV/D2q7aBSlKBSlKBWFutZqwt1oM1KUoFKV4dc1RLW3lupPqRIWPxwOB8ycD76CrO/ntyYU/NkDYklXM7D7MbcCP5t6/D5197u+zdtpFoL6+lihup1/RmXnwgwyFCHBLdC2Pl75r/u5tG1XWxPcebzG4lHphCNq8/Z3FFx7cVbHau70G8u1hvJY2nhJjGXkQA7uUZlwhw3ufcUEc7Wd5QjQR6Ykks858MXkiDMhQ4IjBHnwWwPKFBJwK2cva3SooIbTU7hb24iO+RthmCy55AZV24H1cD25qr+9m6lj1N4lXwo4FEdsqDaqxFcgrjjzbmOR6/KvP/4RDaNFqEYJla7MZAPVGAVBj33j/q+VBIe+rUVvr2xMMi+BLbKY2kOxFMk0iszE/VxtXOemK8Ot9l9M06IGe5N7csDtht2URqcdXcZbbnGMYJ9sZxIr3slYXUVjpX5xijvbdWRwF8QM7tuaINlRlXyAM568ZrUy9xeoCbw1eBo8/wB7uIwPcpjOfgM/OghXY/tRNp9wtxFyMjxIz9WRQc7T8R1B9Dg1tu9rD6i9ypJS5ijnjz12yRLgfdg14u8W1jhvpLWJFVLdUiBAALlEG6VsdWZsnPyr0d4mAbAD00y3/qhb/Wg3vYi4kvdK1HTpHZ/BhWe2U87PDJLhfXBG0AdOT71tvybrvF1cw5OGhDBc8ZV8Zx8mqO9yd6E1IRMcCeGSL4ZK7hn+XH307kr7wdYhX0lDxE/NSy/9SrQZu1Or6vptzJBczyukgYeclo5o3yCQDwOD6YKmot2O0j6XeR2qkhpA4Q+ziNmQ59gwGfhmpl2T7QLfRnQ9TbIJItJ38zwzZwqFieVJ4H4dCNuh7J3a6Tqoe8STNszqVjAJL7WQHzFfKQc59sGg93ZQX0ut2zvG30hZVEpdSOIxtd3+OwHn1NSntx3r38WpS21qUEccnhqhQMXYYBJJ55bOMY4xUg1DvgMFjbXjWytNcvJsTdtCxRylVJbBJONo+JDHjgVTHbfWI7u9kvIQyCXa5Q9UfaA4yOvmBYEehHrQdN2K6nNZgymC2u+o2/pUPHR1I8uT+qxx7+lQy67RtcSPoGtwpFLMo8KaE5RiT+jcBuVO4cH1PBA9Yj3oa/dCy0iUTzI8lqWk2yMu4gR4kIUjJOSc/GvFb3KaxaRm5vIbe+tHCrNPIE8WFjkZYnJdCCcj7+WzQRvtp2Wn0i7VC+SMSQSrxnB4OPRgRyK6c7DdoRf2UN2MBnXEgHo68OPlkZHwIqrvykhG0VjKGBYmTaRg7kKxktn1AO3+av3+TZqpKXVmTwrLKo/iG1/8loLspSlApSlArC3Ws1YW60GalKUCqg/KL13w7WGyXrO5d/4IsED73IP+E1b9cw99uoNc6u8KAt4QSGNVySzEBiAPfe5Xj2FBNe5y3t9N0yXWLptvjHCnGTsViFRR6lnB/Ae1RntVqVjrInNnamC6iVrjcQoM6L/eqwX7eDvHXOCPWvb3v2T2ulaVZPwVUmQf/sVBnn1wXatD3JW4OosWGcWsrKPckBf8i1BNey+l2etaPDaSTD6bApVXbHiRncxQY6vHtwPXge4rTdhbIy6dqOhSOiXQm3Qo7bSXQrkKT6box0/W+NVNHuTEi5Uq3BBwVYcjn0Pt8vhUr7yF3zQaivAvIElOPSVQI5gD771z8zQR3VNMmtJjDOjRSoeQeo9mBBwfgQcfGpFD2surPw5LTUpZd3143D+QjBwySbkOfdSelb7sh2raSIvqlot7aRYj+kyKpki3dEWRuZOudoO4ZJz6Vte2fd/pMSxX63j29tMu5IgjSM+QCPD3HcBg87s44oNbpdlbdoboPJJ9EvSAZlVdyXCqAC8eT+jcKOVOc9f1q1PfTdhtTa3VQsdtEkMYH6qoG9vdiPure6H2Agu5I7jRb87oWUyicFJIznIddqAN0PHT41IO3/Ye21W6aaxvbb6UPJPEzjzMnl3+XLAgcHgjgdPUKX0PUzbSidRl1VvD9gzKVDH3xnOPcCvR2OlZL+0ZPrC4jx8cyKMff0qZXHdXHANt3qtlBL+pnd+OSpH8tSnus7DWsM7XSX1rd3Ean6PGjYVXKkb2Gdx9uBx164wFZd4+mG11S6i5H6Yuh6eWTzqRj+L+lWNc9m7bU7S01y8ufBjSAJeHHmleJtgI9mY5HAOeABXl7a9ktX1S4jM1lFDIgKNMsg8NkzlSRktxk8jnnpxU903u2txYW1lPK00UEhmkVOkkhB48vm2jLYA5P9KCotfik1mcNYweDZWsIiV5G2xxomWLu54U4PIGTgCtl2Ktuz8MqLcTvdSlgAzROkIJ4HkPJHOMuMeuBWy7wrjUL1PoVlYTW+nxcYaPwRJtOQxD7QiA8gfeeeBUV/YvC21ym7911fH3oSP60Fw94HdndXN283021duAsbnwTHGPqIFy2FAPHvyarntJ2ZSyXbLdRSXB/wCTB5wg93l4AP7oyfu6yHvmj8SSyv1z4VxZpg/vLncp+IBX+vtWh7FdhbrUZVWJGWLPnmYHYo9cH7Z9lH9BzQWF3wbZ9G0y6j+oAFx7bogD+BTFaX8nibbqjr+tbOPweNv9K2vfhNFaWllo0Jz4Q3vk8gAbUJA4yxZ2+741qvyeIs6ox/VtnP8A1xr/AK0HSdKUoFKUoFYW61mrC3WgzUpSgVzR3ayC87RC4bkGWWUZ/hcp+BK/hXRWtS7LeZ/1YmP4KTXMvcjOE1i2zxuEi/eYnx/UUEx7d6sL2WeK62+HYalHuAGP+FkIjfn1IYAn+P4Co+1hLp15JJa4kksX8WMdRLZS85GPrBd3mx03k+nEu03s5Hdajrts8qpLKAkYPPD4kD7c84ITpWn02C37OzeLeyG6u2j2xRRfVjiP2mZ8YzggDHTPHPAQLSvAubyW3/uobpyImfGYnLFoSevAY7D+6zHril7YXZnttHuAUMUvhRqR08eUEsD9oEnIPSpxeaBouqfprO6Wxnf60Eowu4/ZVSR6/qEj4VP+0l/Z2dtavrPhy3cJBiaIEyO0TBldT5SuSFJDELmgrDtDeW0d81vcgix09tkFon1pnXHnbPGHOWaQ84wACTWl168utXF1qLlVjtETbEucIkkm1VUfDks3w+WN1227YaVqbF3tbi3m6CdNjE+g8SPIDjp65GODWrgsNR0lTeQYktZ4tplQeJG8bjjcOqMP3sYPHvQfru61N7a01W5jJDrbIikehlmEYb5jdkVEotPlEH0xeEWUR7geVfbvXp04Bwfga/NvqkqQy2yNiOYqZVAHm8MkoCeuAWJx749qnXcupnmn0+WLxbSePNxnpGUBKSbuinPAPX8KDwdm9FgvdNulGPp8DmdOTulh2jemPtEEMeOcke9QuCZkYOjFWByrKSCD7gjkV0L2Wm7PaVNIsd0rTEbWd8yYB6orqmwfHHPvUf1Pu00m4YvZapFHk52M6SAZ9B5lZfvzQRvVJdQudIOpz3s7KJxCI921WTaQXIXAY7sDn41CdK1ie2YPbzSRMDnKMRn5gcEfA1bOpd392mmtYQ39pNGJfGEeQjM2MbQ7PtA9cHHPrUO1fsY9pphuJlT6Q9wFKiRH8OEKTuwhIyz459AB+saCfW19J2l01rbxvBvLchnTpHMD9VmA56j04U845GIfb90lyh3301tZwg+Z5JVzj91RwSfTJH+lQfR9VmtZVuIJGjkX6rL/AFBHQg+oPBroXXuzOn6lb2utXshgHgo0uHCqwODsOQcHPl8vJ6e1Bre0/aG602OzsNNtBc2/gqYpnR5/E3ZPlCYAPIP+IcAYrLJ2ouNNh+m6rKrXLpi1sIsIqZ6u4Hr6ZOcDIGSa1nbLvtVV+j6YgwF2iZ1wAMYGyMj0Hq34VS2oX8k8jTTO0kjHLMxyT/37UGbXNWkup5LqY5kkbcxHT2AA9AAAB8AKl3cx2hhstQ8W4cRxvC0ZYgkAllYZwPdagdbzsToiXt7DaSSGNZGwWABPCk4GffGM/wBKDqvSu1tncyeFb3CTPjJEeWwB6kgYUenNbutL2W7L22nxeDbR7R1Zjyzn3ZvX5dB6Ct1QKUpQKwt1rNWFutBmpSlB4ddj3W06j1hcfihrknsHf+BqNpN6LOgPwDNtY/gTXYbDIwehrjDX9Pa0u5oOQYZWUH4K3lb7xg0Fv9oolg7W20h4Euw5PGWaNoQBn4hRUev7nT31a+j1dJsm6cRzI5wqBtsaMijoEAO4c+4qQd6DG902x12AfpItviEfZyec/wAMy4/xVGu8bs+buIa9a7ZIpkU3SIdzQy7AHyB9ngZPoTnoc0Gz1/tBaaHfGCxsImZFUtPM7OzB03DZk+QYYcjr7cV4u8/VotQTT9VKOsUivDMgOTG6Nng9CSGLDgZA9M1IOxmgx6nJpd5OgkVLWSOZWG5Wa2cJEGB65WQN8duK18/Z9HutW0BAAci6slGAFlEYYxj+KNwuPZfhQV72l7KTWZjdiHt5gDBcLnY6nkH3VsclTyOetWH2a7wrDSLY29s1zes3Lb8RRbvUqGBZAefQ59a03YP87zW0tnDCk1oMqy3Sjw0bqQrMQQwPOAeDzwa0UnYgo+yW+0+PnB/4jfjnkbY1Yg/PFBY/Z+50rV1urqTTEjltYjIUWVlWUYY8mNV5BXHKn63rVe9pO8S4uYjaRJFa2n7CBQAR+82Mt09MA+1SztNp0eg2DQwuZ59RQqZxgIsSY3BACclg45yff0GakijLMEUFmYgKAMkknAAA6kn0oN12Q7K3GozGC3C7lQuxYkKAPcgHkkgCsmt9iL+1J8a1lAH2lXevz3pkD7zVh6jdf+HtNW0iI/ON2N8zjrCnIAHxHIHx3n0AqtrXtPeiUSC8nVycFzK/GepPJ459jQaZ0I4IIPxr5VkW/Zq0uHafUdbhaRh/y98h+GWdR+AFTbQO5zTDGt691JNb7d4JKxIV92OM7fvFBT3Zzsde3xH0aB2UnHiEbUHvlzxx6gZPwqy++O/jtNOtNEjkV5ECmbHoI14yM+UszZA9h8q/HbvvZWJPzfpAEUSDaZlGOB6RD0H755POPeqclkLEsxLMTkknJJPUknqaD80pSgV7dE1A29xDcr1ilVx8djA4+/GK8VKDtrTr1Joo54zlJEDofcMMj+hr0Vz73Md5S2wGn3j4hJ/QyseIyeqMfRM5IPoSfTp0AjggEEEHkEc5Hvmg/VKUoFYW61mrC3WgzUpSgVzr+UL2c8G8S+UeS4XD+wkjAH3ZTb/K1dFVpO2XZxL+0ltJONwyjfqOOVb7j19xkUFA91PbaKBZNLvubO4yMnkRswwc+yH3HQ4PuaszsD3YmwuWuY75pLZwcRKBiRW+rvOSrYB6gDPwGQedtZ0uS1nktpl2yRttYf5Ee4IwQfYislvrlykRt0uJliPWNZGCnPXyg459feg6H1jvQ0rTpBbRRl9m4EWqIEQkgsPrKpJbrtzyDnmo9e9rNDvbqK/M1xaXSEESBCMheMPgOpG3K/LjpVE0oL47WdhLXU3e60q9hEkhzLCJPI7HktheUY+oI568c58fZLugjg8Z9YMIQqBEVmK4bJ3Eny84xjOR14qlEYg5BII6EcV+pJmb6zE/Mk/50F1ah3VyywpDHqNu9lG5a3eTlo1b66hl8uCQMjOCVB45Fbbu97K6NaSeOL6G5uIvtNIiqhA5dUz8frEn8RXPufT0r5QX/wBqeymkXd3Ld3OrLubkos0I2qAAqjOTjH9fnWj/ADl2Zsv7uGS9ccZYFx8z4hVMfJTVOUoLUuO8LSNp2aJDu9N2wD78J/Sov2u7wbu/UQsVht14SCEbEAH1QRnzYGPh7AVE6UClKUClKUClKUCra7h+11yt3HppJkt5AxAYk+EVQtlT6KcYK9Oc9etZaPpM11KsFvG0kjdFX/Mk8AfE8V013Xd3iaZEZHIe6kH6Rx0UdfDT4Z6n1+4CgndKUoFYW61mrC3WgzUpSgUpSgqzvu7B/S4fp0C5uIV86gcyRjnGB1Zeo9xke1c4V3FXPffR3bmB31G1TMDHM6KP7tieXAH2D/0n4HgKhpSlApSlApSlApSlApSlApSlApSlApSlBJO77tSdNvUutm9cFJF6Eo2M4PuCAR8sV1X2b12G9t0uoCxjfONylTkHDDB9iCOOK4xTGRnIGeSBk49cDIz+Ndfd3Ythp1sLNi0ATCk4B3ZJfcB0bfuyPegkdKUoFYW61mrC3WgzUpSgUpSgV+XQEFSAQRgg8gg9QRX6pQUH3sd0whVr6wU+GMmaAc7B6unqV919PTjpTNdxVzr32d3otH/OFsuLeRsSIBxE56EfuMfwPHqKCp6UpQKUpQKUpQKUpQKUpQKUpQKUpQTDuv7Jw6ldm2mmMQEZZQoG5yCMqCeBgHPr0+8dM9k+zcOn24tYN2wMWJY5JZup9vQdK5G7P6o1rcw3SEgxSBuPUA+YfeMj767RU5GaD7SlKBWFutZqwt1oM1KUoFKUoFKUoFePWdOS5gltpBlJEKt94xn5jrXsrHczBEaRiAqqWYn0AGSfwoOJ7y3McjxN1Rip+akg/wCVYa9OpXXizSS4xvkZse25icf1rzUClKUClKUClKUCt12e7KXl6cW1vJIPV8YQfN2wufhnNS3uj7uTqEn0mdSLRDz6eKw+wp/VB6n7uucdK2dokSLFEioijCqoCgD2AHAoOah3J6p+rD/6o/8AqtLrfdrqdsCz2ruo+1F+lHzwmSB8SMV1rSg4edSCQQQQcEH0PtXyuzNX7M2l1/5i2hlPuyAsPk2Mj8ajD9z2klt30dhz0EsmP/dQUN3cdjpdRu0QKfARg07kHaFBBKZ/WYcAff0BrrUCvNpmmxW8YhgjSONeioAB8+Op+NeqgUpSgVhbrWasLdaDNSlKBSlKBSlKBVdd+faL6LpzQqcSXJ8Me+zrIfwwv+KrFrlXvg7VC/1ByjZhh/RxEdDg+dx75b19gtBB6UpQKUpQKUpQKkfYHsq+pXiWy5CfWlcfZjBGT8zkAfE1HK6c7jezItdPWdh+lusSE+ojx+iX5Y83+KgnmmafHbxJbwqEjjUKij0A/wAz8fWvVSlApSlApSlApSlApSlArC3Ws1YW60GalKUClKUClK82o3yQRPPKwWONSzsfQAZNBBu+ftj9BszFG2Li4BWPHVV+3J8ODgfE/A1y/W+7b9pn1C8ku3yATiNT9iMfVX/U/EmtDQKUpQKUpQKUpQbLs1pZuruC1H/NlVTj0Ut5j9y5P3V2bBEEVUUYVQAoHoAMAfhXNXcBpvi6p4hHEMLP/iOEH34Yn7q6YoFKUoFKUoFKUoFKUoFKUoFYW61mrC3WgzUpSgUpSgVRH5QHbPcw0qFuFw1wR6t1SL7uGPx2+1Wh3i9q106ye44Mp8kCn1kI4JGeVHU/AfGuSbq4aR2ldizuxZ2PUsxySfiSaDFSlKBSlKBSlKBSlKC8fyabX/zs3/8ANP8A3k/6VeNUX+TVfDdeW+eSEcD4Dcp/zX8RV6UClKUClKUClKUClKUClKUCsLdazVhbrQfkXsZcxb13jqueegPT5EH5Gs7Njr/3nitPe6K0jSZkwjksAFIYMYfCzv3cjGTgAfP38qdl8NGwdF2EZ2o3IWQyYBeRtgyfTn444oJHSovYdmsf3nhgg+TCDPAh/Sdfr/ozkjruzx0r36joYkkMrMoBAzlMnAGCpbd9T124685oNJ2y7B22pzKZ5p8xLhY0ZQq55JwVPJ45z6CtB/YTp/7S5/nX/ZU2Xs2o43Dbn6uwY2+Ir7MZxjC7f+8V+9P0ARSiUMpwCFG1gVBzhFw+0KARxtPPr0wEFbuN04EAy3GT0G9OcdfsV9/sJ0/9pc/zr/sqa2vZ3ZL4xZGPib+Y/fcCR58K3I8wAHl6c1uYYtpc8eZs8DH2QOTnzHjrxxgelBWX9hOn/tLn+df9lfP7CdP/AGlz/Ov+yrSJpuHv060FW/2E6f8AtLn+df8AZX3+wnT/ANpc/wA6/wCyrRzQH1oKt/sJ0/8AaXP86/7Kf2E6f+0uf51/2VadKCDdke6+10+4F1BJPu2lSGZSCrdQQFHqAfuFTmlKBSlKBSlKBSlKBSlKBSlKBWFutZqwt1oNbc6fO0xYS4iOPKGYEeXzYx+8qY+Bf3ryx6Vd7fNceYkEkM2MEMZAOP1mAX4KKUoM02mTukYZgJEUneruMyMnJ4A8ofPByMY49K88ujXDrMrycOG2qJZMZZWA+zkLkg7eR1+VfKUGZdOuQchx67QZpWC/W4ORmQHK8nBXHFYRoc7JtkkLEFSo8eX7M28guFBPlAAOCR92aUoPTBY3IieMspLNkMZZCcZU7d23jI3jKgY4wM5r8DS5y3LlUOMgTSk4BTyg4BGNr+YHLbua+0oPxFpc2DGzk4j3BvEYkSmIR5DMCVGd5GBgZBx6V8g0acZYuNxYbsSSEFQqjkNnLZXqefj6UpQfj8xzAhg5YmNFkzPMu4rv3AEA4GWU5GOhGME18bRrkAhZfsqFAmdVG1VGNqpkDIblWBIP4faUGOWzn8Xwg5yQxysjqFVjLgbfXlk83JGPYZrPJpFzu4mbaAwX9K3AJk25BQlzhk53Agr6+qlBII02gKM4AxyST95Jyfma/VKUClKUClKUClKUClKUClKUCsLdaUo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jpeg;base64,/9j/4AAQSkZJRgABAQAAAQABAAD/2wCEAAkGBxQTEhUQExQVFhUXFiIbFRgXGRsZIBoaGRccGxgWHxgaHCggGh8mGxsZIjEhJSkrLy4vHiA1RDM4NygtLisBCgoKDAwOFAwMGisZFBk3LCsrKysrKysrLCssKzcrLCsrKysrKysrKywrKysrKysrKysrLCwsLCsrKysrLCsrK//AABEIAOcA2gMBIgACEQEDEQH/xAAcAAEAAgMBAQEAAAAAAAAAAAAABgcDBQgEAQL/xABGEAACAQMDAQYCBQkGBAYDAAABAgMABBEFEiExBgcTIkFRYXEUMkKBkQgVI1JTYnKSoRczgrHB0iRDovAWNJOywtFEY3P/xAAUAQEAAAAAAAAAAAAAAAAAAAAA/8QAFBEBAAAAAAAAAAAAAAAAAAAAAP/aAAwDAQACEQMRAD8AvBRjgV9pSgUpSgUpSgUpWh7U9r7TT033MoUkZWMeZ2/hTr95wPjQb6vHqeqQ26+JPLHEvu7BR/U81SGsd62pX7NFpdrIidN6oZZPmSAUj/rj3rQnur1m7bxZx5z6zzBm/oWOKC0Na76tNhJWMyXBH7NcL/M5GfuzUTvvygGyRDZKB6GSUnP+FVGPxNefs53JGMvPqcqrDGNxWFiSwHJ3MV8o+ABJ+Ffq07w9Nhk8HT9HEq9C2xd7Y6HG12I+Z+6g183fzfE+WG3Ue2HP/wAq+J38X+eYbcj+Fx/8q2V73j6PK4F1pGHU4byR7gQeQR5Scc+U1se2GsabbGNn0e3ksLhAY7qBYwxyOVACLscHPG8cD5gBp4e/65GN1pAffDOv/wB1u9N7/wCFuJ7SSP4xusn34IXH9a8sGrdnI4w35vmMf7R4GYH472avDqU3Zi8XapezkP1XVHXB9yPMhH4fOgs3Qu8/TLohUuVRz9mYGM8+mW8p+4mpgrAjIOQehFctJ3V3MqvJZz2l4in/AJMo3Y+zuRgNjEfZJryaN2u1PSJPB3SJt6wThiuPgrYKj4qRmg6xpVf9gu9W11DEL/oLg/Ycja5/cb1+RwfnVgUClKUClKUClKUCsLdazVhbrQZqUpQKUpQK+E+tCccmufu9XvGkvpTpen7miLbHZMlp2zjYuPsZ/m+XUJN2171naX83aQvjzsdvigbgD6hB0YgA5Y+UY9etfez3dTGgbUNYlNxNgvIrMSigDJ3N1cgD4L6YPWtfpds2g2UcUUHj6td5IRVLlFHvt+yuR0IBJPoK1GjNqMWoLHrDugv7aWBGkdCF3qOQqnah3bBjjqKCf9g+39rfJNaWka2ssat4EZUbSoHlcKuBwcEp/X1HO2rdoLuWZ5JriV5MkE7zjg9ABwB8BxVnL3ZWmlot1qWoPG32FtwVbdjDKrDLtwccKvXnitVZXfZnxdrwXmwdGdjhvmEfcKDS9j+8q9s5U3TvLBuHiRykyDZkbtu45U4zjBxn0qc95PbzUbG93QGMWkqK9u3hqyupRS3mxnO7PGehFRTtT2KR2/OFpNA9lLcJGvghgYVchV3RkZBHAIPJJ+NSPS76KC5uezOovvtM7bWSTG6JmAaM7sccPkHoDx0JwEdv+1tlqjL+cofo0w//ACrUZBHtJEclh8QSR8qmOpWV3pGl+NaXVteWIcOqywhsB3GCGDEEbyD6YJqq+1vY26098Txnwy2I5V5Rx6EMCcEgZ2nmrG7q9MnkgihXM+n3iyR3keRm2lUNhx6ruAQgj39wMh7u7zvTu766FlPFb7XifBRGGGVSwJBcgrwQRj1qqLWb6dfRK8KDxZAhS3UQ53NjIwpAPOc49KvPu47sW0u7nupZkkj8IpGcEEKWDMzA8LwoHBPrXk7DWuhieV7C4DXjhxEZdy7S+f7sMqg/MZOPmaCS9n+z9tpNpctp6m5lClmXeGd2QHbH5RwAc8AZ5PrUWse09hr0X0C/jFveDITPBD+8bnkHI5jbr05qjX+kWtwyhpI543KsVYhgwOG5HJ5/GptpWvR35EOrW0jseFvYEKyp7bwi4lUe5BI9jQR3td2Lu9OkImjYJuxHMv1GweCGH1Seu04NWR3Vd7hXbZag+RwIrhjyPZZD6j9/8fepxpWnXtvH9GnK6pYuAAxCiVIyPtIxxMuPju9s8AVD3vd366e6XNvn6LMcKpzmN8Z2c8kEZIzzwQemSHTYNfapLuL7wS23SrlskD/hnPqByYSfgOV/D2q7aBSlKBSlKBWFutZqwt1oM1KUoFKV4dc1RLW3lupPqRIWPxwOB8ycD76CrO/ntyYU/NkDYklXM7D7MbcCP5t6/D5197u+zdtpFoL6+lihup1/RmXnwgwyFCHBLdC2Pl75r/u5tG1XWxPcebzG4lHphCNq8/Z3FFx7cVbHau70G8u1hvJY2nhJjGXkQA7uUZlwhw3ufcUEc7Wd5QjQR6Ykks858MXkiDMhQ4IjBHnwWwPKFBJwK2cva3SooIbTU7hb24iO+RthmCy55AZV24H1cD25qr+9m6lj1N4lXwo4FEdsqDaqxFcgrjjzbmOR6/KvP/4RDaNFqEYJla7MZAPVGAVBj33j/q+VBIe+rUVvr2xMMi+BLbKY2kOxFMk0iszE/VxtXOemK8Ot9l9M06IGe5N7csDtht2URqcdXcZbbnGMYJ9sZxIr3slYXUVjpX5xijvbdWRwF8QM7tuaINlRlXyAM568ZrUy9xeoCbw1eBo8/wB7uIwPcpjOfgM/OghXY/tRNp9wtxFyMjxIz9WRQc7T8R1B9Dg1tu9rD6i9ypJS5ijnjz12yRLgfdg14u8W1jhvpLWJFVLdUiBAALlEG6VsdWZsnPyr0d4mAbAD00y3/qhb/Wg3vYi4kvdK1HTpHZ/BhWe2U87PDJLhfXBG0AdOT71tvybrvF1cw5OGhDBc8ZV8Zx8mqO9yd6E1IRMcCeGSL4ZK7hn+XH307kr7wdYhX0lDxE/NSy/9SrQZu1Or6vptzJBczyukgYeclo5o3yCQDwOD6YKmot2O0j6XeR2qkhpA4Q+ziNmQ59gwGfhmpl2T7QLfRnQ9TbIJItJ38zwzZwqFieVJ4H4dCNuh7J3a6Tqoe8STNszqVjAJL7WQHzFfKQc59sGg93ZQX0ut2zvG30hZVEpdSOIxtd3+OwHn1NSntx3r38WpS21qUEccnhqhQMXYYBJJ55bOMY4xUg1DvgMFjbXjWytNcvJsTdtCxRylVJbBJONo+JDHjgVTHbfWI7u9kvIQyCXa5Q9UfaA4yOvmBYEehHrQdN2K6nNZgymC2u+o2/pUPHR1I8uT+qxx7+lQy67RtcSPoGtwpFLMo8KaE5RiT+jcBuVO4cH1PBA9Yj3oa/dCy0iUTzI8lqWk2yMu4gR4kIUjJOSc/GvFb3KaxaRm5vIbe+tHCrNPIE8WFjkZYnJdCCcj7+WzQRvtp2Wn0i7VC+SMSQSrxnB4OPRgRyK6c7DdoRf2UN2MBnXEgHo68OPlkZHwIqrvykhG0VjKGBYmTaRg7kKxktn1AO3+av3+TZqpKXVmTwrLKo/iG1/8loLspSlApSlArC3Ws1YW60GalKUCqg/KL13w7WGyXrO5d/4IsED73IP+E1b9cw99uoNc6u8KAt4QSGNVySzEBiAPfe5Xj2FBNe5y3t9N0yXWLptvjHCnGTsViFRR6lnB/Ae1RntVqVjrInNnamC6iVrjcQoM6L/eqwX7eDvHXOCPWvb3v2T2ulaVZPwVUmQf/sVBnn1wXatD3JW4OosWGcWsrKPckBf8i1BNey+l2etaPDaSTD6bApVXbHiRncxQY6vHtwPXge4rTdhbIy6dqOhSOiXQm3Qo7bSXQrkKT6box0/W+NVNHuTEi5Uq3BBwVYcjn0Pt8vhUr7yF3zQaivAvIElOPSVQI5gD771z8zQR3VNMmtJjDOjRSoeQeo9mBBwfgQcfGpFD2surPw5LTUpZd3143D+QjBwySbkOfdSelb7sh2raSIvqlot7aRYj+kyKpki3dEWRuZOudoO4ZJz6Vte2fd/pMSxX63j29tMu5IgjSM+QCPD3HcBg87s44oNbpdlbdoboPJJ9EvSAZlVdyXCqAC8eT+jcKOVOc9f1q1PfTdhtTa3VQsdtEkMYH6qoG9vdiPure6H2Agu5I7jRb87oWUyicFJIznIddqAN0PHT41IO3/Ye21W6aaxvbb6UPJPEzjzMnl3+XLAgcHgjgdPUKX0PUzbSidRl1VvD9gzKVDH3xnOPcCvR2OlZL+0ZPrC4jx8cyKMff0qZXHdXHANt3qtlBL+pnd+OSpH8tSnus7DWsM7XSX1rd3Ean6PGjYVXKkb2Gdx9uBx164wFZd4+mG11S6i5H6Yuh6eWTzqRj+L+lWNc9m7bU7S01y8ufBjSAJeHHmleJtgI9mY5HAOeABXl7a9ktX1S4jM1lFDIgKNMsg8NkzlSRktxk8jnnpxU903u2txYW1lPK00UEhmkVOkkhB48vm2jLYA5P9KCotfik1mcNYweDZWsIiV5G2xxomWLu54U4PIGTgCtl2Ktuz8MqLcTvdSlgAzROkIJ4HkPJHOMuMeuBWy7wrjUL1PoVlYTW+nxcYaPwRJtOQxD7QiA8gfeeeBUV/YvC21ym7911fH3oSP60Fw94HdndXN283021duAsbnwTHGPqIFy2FAPHvyarntJ2ZSyXbLdRSXB/wCTB5wg93l4AP7oyfu6yHvmj8SSyv1z4VxZpg/vLncp+IBX+vtWh7FdhbrUZVWJGWLPnmYHYo9cH7Z9lH9BzQWF3wbZ9G0y6j+oAFx7bogD+BTFaX8nibbqjr+tbOPweNv9K2vfhNFaWllo0Jz4Q3vk8gAbUJA4yxZ2+741qvyeIs6ox/VtnP8A1xr/AK0HSdKUoFKUoFYW61mrC3WgzUpSgVzR3ayC87RC4bkGWWUZ/hcp+BK/hXRWtS7LeZ/1YmP4KTXMvcjOE1i2zxuEi/eYnx/UUEx7d6sL2WeK62+HYalHuAGP+FkIjfn1IYAn+P4Co+1hLp15JJa4kksX8WMdRLZS85GPrBd3mx03k+nEu03s5Hdajrts8qpLKAkYPPD4kD7c84ITpWn02C37OzeLeyG6u2j2xRRfVjiP2mZ8YzggDHTPHPAQLSvAubyW3/uobpyImfGYnLFoSevAY7D+6zHril7YXZnttHuAUMUvhRqR08eUEsD9oEnIPSpxeaBouqfprO6Wxnf60Eowu4/ZVSR6/qEj4VP+0l/Z2dtavrPhy3cJBiaIEyO0TBldT5SuSFJDELmgrDtDeW0d81vcgix09tkFon1pnXHnbPGHOWaQ84wACTWl168utXF1qLlVjtETbEucIkkm1VUfDks3w+WN1227YaVqbF3tbi3m6CdNjE+g8SPIDjp65GODWrgsNR0lTeQYktZ4tplQeJG8bjjcOqMP3sYPHvQfru61N7a01W5jJDrbIikehlmEYb5jdkVEotPlEH0xeEWUR7geVfbvXp04Bwfga/NvqkqQy2yNiOYqZVAHm8MkoCeuAWJx749qnXcupnmn0+WLxbSePNxnpGUBKSbuinPAPX8KDwdm9FgvdNulGPp8DmdOTulh2jemPtEEMeOcke9QuCZkYOjFWByrKSCD7gjkV0L2Wm7PaVNIsd0rTEbWd8yYB6orqmwfHHPvUf1Pu00m4YvZapFHk52M6SAZ9B5lZfvzQRvVJdQudIOpz3s7KJxCI921WTaQXIXAY7sDn41CdK1ie2YPbzSRMDnKMRn5gcEfA1bOpd392mmtYQ39pNGJfGEeQjM2MbQ7PtA9cHHPrUO1fsY9pphuJlT6Q9wFKiRH8OEKTuwhIyz459AB+saCfW19J2l01rbxvBvLchnTpHMD9VmA56j04U845GIfb90lyh3301tZwg+Z5JVzj91RwSfTJH+lQfR9VmtZVuIJGjkX6rL/AFBHQg+oPBroXXuzOn6lb2utXshgHgo0uHCqwODsOQcHPl8vJ6e1Bre0/aG602OzsNNtBc2/gqYpnR5/E3ZPlCYAPIP+IcAYrLJ2ouNNh+m6rKrXLpi1sIsIqZ6u4Hr6ZOcDIGSa1nbLvtVV+j6YgwF2iZ1wAMYGyMj0Hq34VS2oX8k8jTTO0kjHLMxyT/37UGbXNWkup5LqY5kkbcxHT2AA9AAAB8AKl3cx2hhstQ8W4cRxvC0ZYgkAllYZwPdagdbzsToiXt7DaSSGNZGwWABPCk4GffGM/wBKDqvSu1tncyeFb3CTPjJEeWwB6kgYUenNbutL2W7L22nxeDbR7R1Zjyzn3ZvX5dB6Ct1QKUpQKwt1rNWFutBmpSlB4ddj3W06j1hcfihrknsHf+BqNpN6LOgPwDNtY/gTXYbDIwehrjDX9Pa0u5oOQYZWUH4K3lb7xg0Fv9oolg7W20h4Euw5PGWaNoQBn4hRUev7nT31a+j1dJsm6cRzI5wqBtsaMijoEAO4c+4qQd6DG902x12AfpItviEfZyec/wAMy4/xVGu8bs+buIa9a7ZIpkU3SIdzQy7AHyB9ngZPoTnoc0Gz1/tBaaHfGCxsImZFUtPM7OzB03DZk+QYYcjr7cV4u8/VotQTT9VKOsUivDMgOTG6Nng9CSGLDgZA9M1IOxmgx6nJpd5OgkVLWSOZWG5Wa2cJEGB65WQN8duK18/Z9HutW0BAAci6slGAFlEYYxj+KNwuPZfhQV72l7KTWZjdiHt5gDBcLnY6nkH3VsclTyOetWH2a7wrDSLY29s1zes3Lb8RRbvUqGBZAefQ59a03YP87zW0tnDCk1oMqy3Sjw0bqQrMQQwPOAeDzwa0UnYgo+yW+0+PnB/4jfjnkbY1Yg/PFBY/Z+50rV1urqTTEjltYjIUWVlWUYY8mNV5BXHKn63rVe9pO8S4uYjaRJFa2n7CBQAR+82Mt09MA+1SztNp0eg2DQwuZ59RQqZxgIsSY3BACclg45yff0GakijLMEUFmYgKAMkknAAA6kn0oN12Q7K3GozGC3C7lQuxYkKAPcgHkkgCsmt9iL+1J8a1lAH2lXevz3pkD7zVh6jdf+HtNW0iI/ON2N8zjrCnIAHxHIHx3n0AqtrXtPeiUSC8nVycFzK/GepPJ459jQaZ0I4IIPxr5VkW/Zq0uHafUdbhaRh/y98h+GWdR+AFTbQO5zTDGt691JNb7d4JKxIV92OM7fvFBT3Zzsde3xH0aB2UnHiEbUHvlzxx6gZPwqy++O/jtNOtNEjkV5ECmbHoI14yM+UszZA9h8q/HbvvZWJPzfpAEUSDaZlGOB6RD0H755POPeqclkLEsxLMTkknJJPUknqaD80pSgV7dE1A29xDcr1ilVx8djA4+/GK8VKDtrTr1Joo54zlJEDofcMMj+hr0Vz73Md5S2wGn3j4hJ/QyseIyeqMfRM5IPoSfTp0AjggEEEHkEc5Hvmg/VKUoFYW61mrC3WgzUpSgVzr+UL2c8G8S+UeS4XD+wkjAH3ZTb/K1dFVpO2XZxL+0ltJONwyjfqOOVb7j19xkUFA91PbaKBZNLvubO4yMnkRswwc+yH3HQ4PuaszsD3YmwuWuY75pLZwcRKBiRW+rvOSrYB6gDPwGQedtZ0uS1nktpl2yRttYf5Ee4IwQfYislvrlykRt0uJliPWNZGCnPXyg459feg6H1jvQ0rTpBbRRl9m4EWqIEQkgsPrKpJbrtzyDnmo9e9rNDvbqK/M1xaXSEESBCMheMPgOpG3K/LjpVE0oL47WdhLXU3e60q9hEkhzLCJPI7HktheUY+oI568c58fZLugjg8Z9YMIQqBEVmK4bJ3Eny84xjOR14qlEYg5BII6EcV+pJmb6zE/Mk/50F1ah3VyywpDHqNu9lG5a3eTlo1b66hl8uCQMjOCVB45Fbbu97K6NaSeOL6G5uIvtNIiqhA5dUz8frEn8RXPufT0r5QX/wBqeymkXd3Ld3OrLubkos0I2qAAqjOTjH9fnWj/ADl2Zsv7uGS9ccZYFx8z4hVMfJTVOUoLUuO8LSNp2aJDu9N2wD78J/Sov2u7wbu/UQsVht14SCEbEAH1QRnzYGPh7AVE6UClKUClKUClKUCra7h+11yt3HppJkt5AxAYk+EVQtlT6KcYK9Oc9etZaPpM11KsFvG0kjdFX/Mk8AfE8V013Xd3iaZEZHIe6kH6Rx0UdfDT4Z6n1+4CgndKUoFYW61mrC3WgzUpSgUpSgqzvu7B/S4fp0C5uIV86gcyRjnGB1Zeo9xke1c4V3FXPffR3bmB31G1TMDHM6KP7tieXAH2D/0n4HgKhpSlApSlApSlApSlApSlApSlApSlApSlBJO77tSdNvUutm9cFJF6Eo2M4PuCAR8sV1X2b12G9t0uoCxjfONylTkHDDB9iCOOK4xTGRnIGeSBk49cDIz+Ndfd3Ythp1sLNi0ATCk4B3ZJfcB0bfuyPegkdKUoFYW61mrC3WgzUpSgUpSgV+XQEFSAQRgg8gg9QRX6pQUH3sd0whVr6wU+GMmaAc7B6unqV919PTjpTNdxVzr32d3otH/OFsuLeRsSIBxE56EfuMfwPHqKCp6UpQKUpQKUpQKUpQKUpQKUpQKUpQTDuv7Jw6ldm2mmMQEZZQoG5yCMqCeBgHPr0+8dM9k+zcOn24tYN2wMWJY5JZup9vQdK5G7P6o1rcw3SEgxSBuPUA+YfeMj767RU5GaD7SlKBWFutZqwt1oM1KUoFKUoFKUoFePWdOS5gltpBlJEKt94xn5jrXsrHczBEaRiAqqWYn0AGSfwoOJ7y3McjxN1Rip+akg/wCVYa9OpXXizSS4xvkZse25icf1rzUClKUClKUClKUCt12e7KXl6cW1vJIPV8YQfN2wufhnNS3uj7uTqEn0mdSLRDz6eKw+wp/VB6n7uucdK2dokSLFEioijCqoCgD2AHAoOah3J6p+rD/6o/8AqtLrfdrqdsCz2ruo+1F+lHzwmSB8SMV1rSg4edSCQQQQcEH0PtXyuzNX7M2l1/5i2hlPuyAsPk2Mj8ajD9z2klt30dhz0EsmP/dQUN3cdjpdRu0QKfARg07kHaFBBKZ/WYcAff0BrrUCvNpmmxW8YhgjSONeioAB8+Op+NeqgUpSgVhbrWasLdaDNSlKBSlKBSlKBVdd+faL6LpzQqcSXJ8Me+zrIfwwv+KrFrlXvg7VC/1ByjZhh/RxEdDg+dx75b19gtBB6UpQKUpQKUpQKkfYHsq+pXiWy5CfWlcfZjBGT8zkAfE1HK6c7jezItdPWdh+lusSE+ojx+iX5Y83+KgnmmafHbxJbwqEjjUKij0A/wAz8fWvVSlApSlApSlApSlApSlArC3Ws1YW60GalKUClKUClK82o3yQRPPKwWONSzsfQAZNBBu+ftj9BszFG2Li4BWPHVV+3J8ODgfE/A1y/W+7b9pn1C8ku3yATiNT9iMfVX/U/EmtDQKUpQKUpQKUpQbLs1pZuruC1H/NlVTj0Ut5j9y5P3V2bBEEVUUYVQAoHoAMAfhXNXcBpvi6p4hHEMLP/iOEH34Yn7q6YoFKUoFKUoFKUoFKUoFKUoFYW61mrC3WgzUpSgUpSgVRH5QHbPcw0qFuFw1wR6t1SL7uGPx2+1Wh3i9q106ye44Mp8kCn1kI4JGeVHU/AfGuSbq4aR2ldizuxZ2PUsxySfiSaDFSlKBSlKBSlKBSlKC8fyabX/zs3/8ANP8A3k/6VeNUX+TVfDdeW+eSEcD4Dcp/zX8RV6UClKUClKUClKUClKUClKUCsLdazVhbrQfkXsZcxb13jqueegPT5EH5Gs7Njr/3nitPe6K0jSZkwjksAFIYMYfCzv3cjGTgAfP38qdl8NGwdF2EZ2o3IWQyYBeRtgyfTn444oJHSovYdmsf3nhgg+TCDPAh/Sdfr/ozkjruzx0r36joYkkMrMoBAzlMnAGCpbd9T124685oNJ2y7B22pzKZ5p8xLhY0ZQq55JwVPJ45z6CtB/YTp/7S5/nX/ZU2Xs2o43Dbn6uwY2+Ir7MZxjC7f+8V+9P0ARSiUMpwCFG1gVBzhFw+0KARxtPPr0wEFbuN04EAy3GT0G9OcdfsV9/sJ0/9pc/zr/sqa2vZ3ZL4xZGPib+Y/fcCR58K3I8wAHl6c1uYYtpc8eZs8DH2QOTnzHjrxxgelBWX9hOn/tLn+df9lfP7CdP/AGlz/Ov+yrSJpuHv060FW/2E6f8AtLn+df8AZX3+wnT/ANpc/wA6/wCyrRzQH1oKt/sJ0/8AaXP86/7Kf2E6f+0uf51/2VadKCDdke6+10+4F1BJPu2lSGZSCrdQQFHqAfuFTmlKBSlKBSlKBSlKBSlKBSlKBWFutZqwt1oNbc6fO0xYS4iOPKGYEeXzYx+8qY+Bf3ryx6Vd7fNceYkEkM2MEMZAOP1mAX4KKUoM02mTukYZgJEUneruMyMnJ4A8ofPByMY49K88ujXDrMrycOG2qJZMZZWA+zkLkg7eR1+VfKUGZdOuQchx67QZpWC/W4ORmQHK8nBXHFYRoc7JtkkLEFSo8eX7M28guFBPlAAOCR92aUoPTBY3IieMspLNkMZZCcZU7d23jI3jKgY4wM5r8DS5y3LlUOMgTSk4BTyg4BGNr+YHLbua+0oPxFpc2DGzk4j3BvEYkSmIR5DMCVGd5GBgZBx6V8g0acZYuNxYbsSSEFQqjkNnLZXqefj6UpQfj8xzAhg5YmNFkzPMu4rv3AEA4GWU5GOhGME18bRrkAhZfsqFAmdVG1VGNqpkDIblWBIP4faUGOWzn8Xwg5yQxysjqFVjLgbfXlk83JGPYZrPJpFzu4mbaAwX9K3AJk25BQlzhk53Agr6+qlBII02gKM4AxyST95Jyfma/VKUClKUClKUClKUClKUClKUCsLdaUoP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2780928"/>
            <a:ext cx="27813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682" y="2747640"/>
            <a:ext cx="2672845" cy="2878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425" y="1772816"/>
            <a:ext cx="4459114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78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28"/>
          <a:stretch/>
        </p:blipFill>
        <p:spPr bwMode="auto">
          <a:xfrm>
            <a:off x="307973" y="2413000"/>
            <a:ext cx="8152457" cy="3848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is language?</a:t>
            </a:r>
          </a:p>
        </p:txBody>
      </p:sp>
      <p:sp>
        <p:nvSpPr>
          <p:cNvPr id="4" name="AutoShape 2" descr="data:image/jpeg;base64,/9j/4AAQSkZJRgABAQAAAQABAAD/2wCEAAkGBxQTEhUQExQVFhUXFiIbFRgXGRsZIBoaGRccGxgWHxgaHCggGh8mGxsZIjEhJSkrLy4vHiA1RDM4NygtLisBCgoKDAwOFAwMGisZFBk3LCsrKysrKysrLCssKzcrLCsrKysrKysrKywrKysrKysrKysrLCwsLCsrKysrLCsrK//AABEIAOcA2gMBIgACEQEDEQH/xAAcAAEAAgMBAQEAAAAAAAAAAAAABgcDBQgEAQL/xABGEAACAQMDAQYCBQkGBAYDAAABAgMABBEFEiExBgcTIkFRYXEUMkKBkQgVI1JTYnKSoRczgrHB0iRDovAWNJOywtFEY3P/xAAUAQEAAAAAAAAAAAAAAAAAAAAA/8QAFBEBAAAAAAAAAAAAAAAAAAAAAP/aAAwDAQACEQMRAD8AvBRjgV9pSgUpSgUpSgUpWh7U9r7TT033MoUkZWMeZ2/hTr95wPjQb6vHqeqQ26+JPLHEvu7BR/U81SGsd62pX7NFpdrIidN6oZZPmSAUj/rj3rQnur1m7bxZx5z6zzBm/oWOKC0Na76tNhJWMyXBH7NcL/M5GfuzUTvvygGyRDZKB6GSUnP+FVGPxNefs53JGMvPqcqrDGNxWFiSwHJ3MV8o+ABJ+Ffq07w9Nhk8HT9HEq9C2xd7Y6HG12I+Z+6g183fzfE+WG3Ue2HP/wAq+J38X+eYbcj+Fx/8q2V73j6PK4F1pGHU4byR7gQeQR5Scc+U1se2GsabbGNn0e3ksLhAY7qBYwxyOVACLscHPG8cD5gBp4e/65GN1pAffDOv/wB1u9N7/wCFuJ7SSP4xusn34IXH9a8sGrdnI4w35vmMf7R4GYH472avDqU3Zi8XapezkP1XVHXB9yPMhH4fOgs3Qu8/TLohUuVRz9mYGM8+mW8p+4mpgrAjIOQehFctJ3V3MqvJZz2l4in/AJMo3Y+zuRgNjEfZJryaN2u1PSJPB3SJt6wThiuPgrYKj4qRmg6xpVf9gu9W11DEL/oLg/Ycja5/cb1+RwfnVgUClKUClKUClKUCsLdazVhbrQZqUpQKUpQK+E+tCccmufu9XvGkvpTpen7miLbHZMlp2zjYuPsZ/m+XUJN2171naX83aQvjzsdvigbgD6hB0YgA5Y+UY9etfez3dTGgbUNYlNxNgvIrMSigDJ3N1cgD4L6YPWtfpds2g2UcUUHj6td5IRVLlFHvt+yuR0IBJPoK1GjNqMWoLHrDugv7aWBGkdCF3qOQqnah3bBjjqKCf9g+39rfJNaWka2ssat4EZUbSoHlcKuBwcEp/X1HO2rdoLuWZ5JriV5MkE7zjg9ABwB8BxVnL3ZWmlot1qWoPG32FtwVbdjDKrDLtwccKvXnitVZXfZnxdrwXmwdGdjhvmEfcKDS9j+8q9s5U3TvLBuHiRykyDZkbtu45U4zjBxn0qc95PbzUbG93QGMWkqK9u3hqyupRS3mxnO7PGehFRTtT2KR2/OFpNA9lLcJGvghgYVchV3RkZBHAIPJJ+NSPS76KC5uezOovvtM7bWSTG6JmAaM7sccPkHoDx0JwEdv+1tlqjL+cofo0w//ACrUZBHtJEclh8QSR8qmOpWV3pGl+NaXVteWIcOqywhsB3GCGDEEbyD6YJqq+1vY26098Txnwy2I5V5Rx6EMCcEgZ2nmrG7q9MnkgihXM+n3iyR3keRm2lUNhx6ruAQgj39wMh7u7zvTu766FlPFb7XifBRGGGVSwJBcgrwQRj1qqLWb6dfRK8KDxZAhS3UQ53NjIwpAPOc49KvPu47sW0u7nupZkkj8IpGcEEKWDMzA8LwoHBPrXk7DWuhieV7C4DXjhxEZdy7S+f7sMqg/MZOPmaCS9n+z9tpNpctp6m5lClmXeGd2QHbH5RwAc8AZ5PrUWse09hr0X0C/jFveDITPBD+8bnkHI5jbr05qjX+kWtwyhpI543KsVYhgwOG5HJ5/GptpWvR35EOrW0jseFvYEKyp7bwi4lUe5BI9jQR3td2Lu9OkImjYJuxHMv1GweCGH1Seu04NWR3Vd7hXbZag+RwIrhjyPZZD6j9/8fepxpWnXtvH9GnK6pYuAAxCiVIyPtIxxMuPju9s8AVD3vd366e6XNvn6LMcKpzmN8Z2c8kEZIzzwQemSHTYNfapLuL7wS23SrlskD/hnPqByYSfgOV/D2q7aBSlKBSlKBWFutZqwt1oM1KUoFKV4dc1RLW3lupPqRIWPxwOB8ycD76CrO/ntyYU/NkDYklXM7D7MbcCP5t6/D5197u+zdtpFoL6+lihup1/RmXnwgwyFCHBLdC2Pl75r/u5tG1XWxPcebzG4lHphCNq8/Z3FFx7cVbHau70G8u1hvJY2nhJjGXkQA7uUZlwhw3ufcUEc7Wd5QjQR6Ykks858MXkiDMhQ4IjBHnwWwPKFBJwK2cva3SooIbTU7hb24iO+RthmCy55AZV24H1cD25qr+9m6lj1N4lXwo4FEdsqDaqxFcgrjjzbmOR6/KvP/4RDaNFqEYJla7MZAPVGAVBj33j/q+VBIe+rUVvr2xMMi+BLbKY2kOxFMk0iszE/VxtXOemK8Ot9l9M06IGe5N7csDtht2URqcdXcZbbnGMYJ9sZxIr3slYXUVjpX5xijvbdWRwF8QM7tuaINlRlXyAM568ZrUy9xeoCbw1eBo8/wB7uIwPcpjOfgM/OghXY/tRNp9wtxFyMjxIz9WRQc7T8R1B9Dg1tu9rD6i9ypJS5ijnjz12yRLgfdg14u8W1jhvpLWJFVLdUiBAALlEG6VsdWZsnPyr0d4mAbAD00y3/qhb/Wg3vYi4kvdK1HTpHZ/BhWe2U87PDJLhfXBG0AdOT71tvybrvF1cw5OGhDBc8ZV8Zx8mqO9yd6E1IRMcCeGSL4ZK7hn+XH307kr7wdYhX0lDxE/NSy/9SrQZu1Or6vptzJBczyukgYeclo5o3yCQDwOD6YKmot2O0j6XeR2qkhpA4Q+ziNmQ59gwGfhmpl2T7QLfRnQ9TbIJItJ38zwzZwqFieVJ4H4dCNuh7J3a6Tqoe8STNszqVjAJL7WQHzFfKQc59sGg93ZQX0ut2zvG30hZVEpdSOIxtd3+OwHn1NSntx3r38WpS21qUEccnhqhQMXYYBJJ55bOMY4xUg1DvgMFjbXjWytNcvJsTdtCxRylVJbBJONo+JDHjgVTHbfWI7u9kvIQyCXa5Q9UfaA4yOvmBYEehHrQdN2K6nNZgymC2u+o2/pUPHR1I8uT+qxx7+lQy67RtcSPoGtwpFLMo8KaE5RiT+jcBuVO4cH1PBA9Yj3oa/dCy0iUTzI8lqWk2yMu4gR4kIUjJOSc/GvFb3KaxaRm5vIbe+tHCrNPIE8WFjkZYnJdCCcj7+WzQRvtp2Wn0i7VC+SMSQSrxnB4OPRgRyK6c7DdoRf2UN2MBnXEgHo68OPlkZHwIqrvykhG0VjKGBYmTaRg7kKxktn1AO3+av3+TZqpKXVmTwrLKo/iG1/8loLspSlApSlArC3Ws1YW60GalKUCqg/KL13w7WGyXrO5d/4IsED73IP+E1b9cw99uoNc6u8KAt4QSGNVySzEBiAPfe5Xj2FBNe5y3t9N0yXWLptvjHCnGTsViFRR6lnB/Ae1RntVqVjrInNnamC6iVrjcQoM6L/eqwX7eDvHXOCPWvb3v2T2ulaVZPwVUmQf/sVBnn1wXatD3JW4OosWGcWsrKPckBf8i1BNey+l2etaPDaSTD6bApVXbHiRncxQY6vHtwPXge4rTdhbIy6dqOhSOiXQm3Qo7bSXQrkKT6box0/W+NVNHuTEi5Uq3BBwVYcjn0Pt8vhUr7yF3zQaivAvIElOPSVQI5gD771z8zQR3VNMmtJjDOjRSoeQeo9mBBwfgQcfGpFD2surPw5LTUpZd3143D+QjBwySbkOfdSelb7sh2raSIvqlot7aRYj+kyKpki3dEWRuZOudoO4ZJz6Vte2fd/pMSxX63j29tMu5IgjSM+QCPD3HcBg87s44oNbpdlbdoboPJJ9EvSAZlVdyXCqAC8eT+jcKOVOc9f1q1PfTdhtTa3VQsdtEkMYH6qoG9vdiPure6H2Agu5I7jRb87oWUyicFJIznIddqAN0PHT41IO3/Ye21W6aaxvbb6UPJPEzjzMnl3+XLAgcHgjgdPUKX0PUzbSidRl1VvD9gzKVDH3xnOPcCvR2OlZL+0ZPrC4jx8cyKMff0qZXHdXHANt3qtlBL+pnd+OSpH8tSnus7DWsM7XSX1rd3Ean6PGjYVXKkb2Gdx9uBx164wFZd4+mG11S6i5H6Yuh6eWTzqRj+L+lWNc9m7bU7S01y8ufBjSAJeHHmleJtgI9mY5HAOeABXl7a9ktX1S4jM1lFDIgKNMsg8NkzlSRktxk8jnnpxU903u2txYW1lPK00UEhmkVOkkhB48vm2jLYA5P9KCotfik1mcNYweDZWsIiV5G2xxomWLu54U4PIGTgCtl2Ktuz8MqLcTvdSlgAzROkIJ4HkPJHOMuMeuBWy7wrjUL1PoVlYTW+nxcYaPwRJtOQxD7QiA8gfeeeBUV/YvC21ym7911fH3oSP60Fw94HdndXN283021duAsbnwTHGPqIFy2FAPHvyarntJ2ZSyXbLdRSXB/wCTB5wg93l4AP7oyfu6yHvmj8SSyv1z4VxZpg/vLncp+IBX+vtWh7FdhbrUZVWJGWLPnmYHYo9cH7Z9lH9BzQWF3wbZ9G0y6j+oAFx7bogD+BTFaX8nibbqjr+tbOPweNv9K2vfhNFaWllo0Jz4Q3vk8gAbUJA4yxZ2+741qvyeIs6ox/VtnP8A1xr/AK0HSdKUoFKUoFYW61mrC3WgzUpSgVzR3ayC87RC4bkGWWUZ/hcp+BK/hXRWtS7LeZ/1YmP4KTXMvcjOE1i2zxuEi/eYnx/UUEx7d6sL2WeK62+HYalHuAGP+FkIjfn1IYAn+P4Co+1hLp15JJa4kksX8WMdRLZS85GPrBd3mx03k+nEu03s5Hdajrts8qpLKAkYPPD4kD7c84ITpWn02C37OzeLeyG6u2j2xRRfVjiP2mZ8YzggDHTPHPAQLSvAubyW3/uobpyImfGYnLFoSevAY7D+6zHril7YXZnttHuAUMUvhRqR08eUEsD9oEnIPSpxeaBouqfprO6Wxnf60Eowu4/ZVSR6/qEj4VP+0l/Z2dtavrPhy3cJBiaIEyO0TBldT5SuSFJDELmgrDtDeW0d81vcgix09tkFon1pnXHnbPGHOWaQ84wACTWl168utXF1qLlVjtETbEucIkkm1VUfDks3w+WN1227YaVqbF3tbi3m6CdNjE+g8SPIDjp65GODWrgsNR0lTeQYktZ4tplQeJG8bjjcOqMP3sYPHvQfru61N7a01W5jJDrbIikehlmEYb5jdkVEotPlEH0xeEWUR7geVfbvXp04Bwfga/NvqkqQy2yNiOYqZVAHm8MkoCeuAWJx749qnXcupnmn0+WLxbSePNxnpGUBKSbuinPAPX8KDwdm9FgvdNulGPp8DmdOTulh2jemPtEEMeOcke9QuCZkYOjFWByrKSCD7gjkV0L2Wm7PaVNIsd0rTEbWd8yYB6orqmwfHHPvUf1Pu00m4YvZapFHk52M6SAZ9B5lZfvzQRvVJdQudIOpz3s7KJxCI921WTaQXIXAY7sDn41CdK1ie2YPbzSRMDnKMRn5gcEfA1bOpd392mmtYQ39pNGJfGEeQjM2MbQ7PtA9cHHPrUO1fsY9pphuJlT6Q9wFKiRH8OEKTuwhIyz459AB+saCfW19J2l01rbxvBvLchnTpHMD9VmA56j04U845GIfb90lyh3301tZwg+Z5JVzj91RwSfTJH+lQfR9VmtZVuIJGjkX6rL/AFBHQg+oPBroXXuzOn6lb2utXshgHgo0uHCqwODsOQcHPl8vJ6e1Bre0/aG602OzsNNtBc2/gqYpnR5/E3ZPlCYAPIP+IcAYrLJ2ouNNh+m6rKrXLpi1sIsIqZ6u4Hr6ZOcDIGSa1nbLvtVV+j6YgwF2iZ1wAMYGyMj0Hq34VS2oX8k8jTTO0kjHLMxyT/37UGbXNWkup5LqY5kkbcxHT2AA9AAAB8AKl3cx2hhstQ8W4cRxvC0ZYgkAllYZwPdagdbzsToiXt7DaSSGNZGwWABPCk4GffGM/wBKDqvSu1tncyeFb3CTPjJEeWwB6kgYUenNbutL2W7L22nxeDbR7R1Zjyzn3ZvX5dB6Ct1QKUpQKwt1rNWFutBmpSlB4ddj3W06j1hcfihrknsHf+BqNpN6LOgPwDNtY/gTXYbDIwehrjDX9Pa0u5oOQYZWUH4K3lb7xg0Fv9oolg7W20h4Euw5PGWaNoQBn4hRUev7nT31a+j1dJsm6cRzI5wqBtsaMijoEAO4c+4qQd6DG902x12AfpItviEfZyec/wAMy4/xVGu8bs+buIa9a7ZIpkU3SIdzQy7AHyB9ngZPoTnoc0Gz1/tBaaHfGCxsImZFUtPM7OzB03DZk+QYYcjr7cV4u8/VotQTT9VKOsUivDMgOTG6Nng9CSGLDgZA9M1IOxmgx6nJpd5OgkVLWSOZWG5Wa2cJEGB65WQN8duK18/Z9HutW0BAAci6slGAFlEYYxj+KNwuPZfhQV72l7KTWZjdiHt5gDBcLnY6nkH3VsclTyOetWH2a7wrDSLY29s1zes3Lb8RRbvUqGBZAefQ59a03YP87zW0tnDCk1oMqy3Sjw0bqQrMQQwPOAeDzwa0UnYgo+yW+0+PnB/4jfjnkbY1Yg/PFBY/Z+50rV1urqTTEjltYjIUWVlWUYY8mNV5BXHKn63rVe9pO8S4uYjaRJFa2n7CBQAR+82Mt09MA+1SztNp0eg2DQwuZ59RQqZxgIsSY3BACclg45yff0GakijLMEUFmYgKAMkknAAA6kn0oN12Q7K3GozGC3C7lQuxYkKAPcgHkkgCsmt9iL+1J8a1lAH2lXevz3pkD7zVh6jdf+HtNW0iI/ON2N8zjrCnIAHxHIHx3n0AqtrXtPeiUSC8nVycFzK/GepPJ459jQaZ0I4IIPxr5VkW/Zq0uHafUdbhaRh/y98h+GWdR+AFTbQO5zTDGt691JNb7d4JKxIV92OM7fvFBT3Zzsde3xH0aB2UnHiEbUHvlzxx6gZPwqy++O/jtNOtNEjkV5ECmbHoI14yM+UszZA9h8q/HbvvZWJPzfpAEUSDaZlGOB6RD0H755POPeqclkLEsxLMTkknJJPUknqaD80pSgV7dE1A29xDcr1ilVx8djA4+/GK8VKDtrTr1Joo54zlJEDofcMMj+hr0Vz73Md5S2wGn3j4hJ/QyseIyeqMfRM5IPoSfTp0AjggEEEHkEc5Hvmg/VKUoFYW61mrC3WgzUpSgVzr+UL2c8G8S+UeS4XD+wkjAH3ZTb/K1dFVpO2XZxL+0ltJONwyjfqOOVb7j19xkUFA91PbaKBZNLvubO4yMnkRswwc+yH3HQ4PuaszsD3YmwuWuY75pLZwcRKBiRW+rvOSrYB6gDPwGQedtZ0uS1nktpl2yRttYf5Ee4IwQfYislvrlykRt0uJliPWNZGCnPXyg459feg6H1jvQ0rTpBbRRl9m4EWqIEQkgsPrKpJbrtzyDnmo9e9rNDvbqK/M1xaXSEESBCMheMPgOpG3K/LjpVE0oL47WdhLXU3e60q9hEkhzLCJPI7HktheUY+oI568c58fZLugjg8Z9YMIQqBEVmK4bJ3Eny84xjOR14qlEYg5BII6EcV+pJmb6zE/Mk/50F1ah3VyywpDHqNu9lG5a3eTlo1b66hl8uCQMjOCVB45Fbbu97K6NaSeOL6G5uIvtNIiqhA5dUz8frEn8RXPufT0r5QX/wBqeymkXd3Ld3OrLubkos0I2qAAqjOTjH9fnWj/ADl2Zsv7uGS9ccZYFx8z4hVMfJTVOUoLUuO8LSNp2aJDu9N2wD78J/Sov2u7wbu/UQsVht14SCEbEAH1QRnzYGPh7AVE6UClKUClKUClKUCra7h+11yt3HppJkt5AxAYk+EVQtlT6KcYK9Oc9etZaPpM11KsFvG0kjdFX/Mk8AfE8V013Xd3iaZEZHIe6kH6Rx0UdfDT4Z6n1+4CgndKUoFYW61mrC3WgzUpSgUpSgqzvu7B/S4fp0C5uIV86gcyRjnGB1Zeo9xke1c4V3FXPffR3bmB31G1TMDHM6KP7tieXAH2D/0n4HgKhpSlApSlApSlApSlApSlApSlApSlApSlBJO77tSdNvUutm9cFJF6Eo2M4PuCAR8sV1X2b12G9t0uoCxjfONylTkHDDB9iCOOK4xTGRnIGeSBk49cDIz+Ndfd3Ythp1sLNi0ATCk4B3ZJfcB0bfuyPegkdKUoFYW61mrC3WgzUpSgUpSgV+XQEFSAQRgg8gg9QRX6pQUH3sd0whVr6wU+GMmaAc7B6unqV919PTjpTNdxVzr32d3otH/OFsuLeRsSIBxE56EfuMfwPHqKCp6UpQKUpQKUpQKUpQKUpQKUpQKUpQTDuv7Jw6ldm2mmMQEZZQoG5yCMqCeBgHPr0+8dM9k+zcOn24tYN2wMWJY5JZup9vQdK5G7P6o1rcw3SEgxSBuPUA+YfeMj767RU5GaD7SlKBWFutZqwt1oM1KUoFKUoFKUoFePWdOS5gltpBlJEKt94xn5jrXsrHczBEaRiAqqWYn0AGSfwoOJ7y3McjxN1Rip+akg/wCVYa9OpXXizSS4xvkZse25icf1rzUClKUClKUClKUCt12e7KXl6cW1vJIPV8YQfN2wufhnNS3uj7uTqEn0mdSLRDz6eKw+wp/VB6n7uucdK2dokSLFEioijCqoCgD2AHAoOah3J6p+rD/6o/8AqtLrfdrqdsCz2ruo+1F+lHzwmSB8SMV1rSg4edSCQQQQcEH0PtXyuzNX7M2l1/5i2hlPuyAsPk2Mj8ajD9z2klt30dhz0EsmP/dQUN3cdjpdRu0QKfARg07kHaFBBKZ/WYcAff0BrrUCvNpmmxW8YhgjSONeioAB8+Op+NeqgUpSgVhbrWasLdaDNSlKBSlKBSlKBVdd+faL6LpzQqcSXJ8Me+zrIfwwv+KrFrlXvg7VC/1ByjZhh/RxEdDg+dx75b19gtBB6UpQKUpQKUpQKkfYHsq+pXiWy5CfWlcfZjBGT8zkAfE1HK6c7jezItdPWdh+lusSE+ojx+iX5Y83+KgnmmafHbxJbwqEjjUKij0A/wAz8fWvVSlApSlApSlApSlApSlArC3Ws1YW60GalKUClKUClK82o3yQRPPKwWONSzsfQAZNBBu+ftj9BszFG2Li4BWPHVV+3J8ODgfE/A1y/W+7b9pn1C8ku3yATiNT9iMfVX/U/EmtDQKUpQKUpQKUpQbLs1pZuruC1H/NlVTj0Ut5j9y5P3V2bBEEVUUYVQAoHoAMAfhXNXcBpvi6p4hHEMLP/iOEH34Yn7q6YoFKUoFKUoFKUoFKUoFKUoFYW61mrC3WgzUpSgUpSgVRH5QHbPcw0qFuFw1wR6t1SL7uGPx2+1Wh3i9q106ye44Mp8kCn1kI4JGeVHU/AfGuSbq4aR2ldizuxZ2PUsxySfiSaDFSlKBSlKBSlKBSlKC8fyabX/zs3/8ANP8A3k/6VeNUX+TVfDdeW+eSEcD4Dcp/zX8RV6UClKUClKUClKUClKUClKUCsLdazVhbrQfkXsZcxb13jqueegPT5EH5Gs7Njr/3nitPe6K0jSZkwjksAFIYMYfCzv3cjGTgAfP38qdl8NGwdF2EZ2o3IWQyYBeRtgyfTn444oJHSovYdmsf3nhgg+TCDPAh/Sdfr/ozkjruzx0r36joYkkMrMoBAzlMnAGCpbd9T124685oNJ2y7B22pzKZ5p8xLhY0ZQq55JwVPJ45z6CtB/YTp/7S5/nX/ZU2Xs2o43Dbn6uwY2+Ir7MZxjC7f+8V+9P0ARSiUMpwCFG1gVBzhFw+0KARxtPPr0wEFbuN04EAy3GT0G9OcdfsV9/sJ0/9pc/zr/sqa2vZ3ZL4xZGPib+Y/fcCR58K3I8wAHl6c1uYYtpc8eZs8DH2QOTnzHjrxxgelBWX9hOn/tLn+df9lfP7CdP/AGlz/Ov+yrSJpuHv060FW/2E6f8AtLn+df8AZX3+wnT/ANpc/wA6/wCyrRzQH1oKt/sJ0/8AaXP86/7Kf2E6f+0uf51/2VadKCDdke6+10+4F1BJPu2lSGZSCrdQQFHqAfuFTmlKBSlKBSlKBSlKBSlKBSlKBWFutZqwt1oNbc6fO0xYS4iOPKGYEeXzYx+8qY+Bf3ryx6Vd7fNceYkEkM2MEMZAOP1mAX4KKUoM02mTukYZgJEUneruMyMnJ4A8ofPByMY49K88ujXDrMrycOG2qJZMZZWA+zkLkg7eR1+VfKUGZdOuQchx67QZpWC/W4ORmQHK8nBXHFYRoc7JtkkLEFSo8eX7M28guFBPlAAOCR92aUoPTBY3IieMspLNkMZZCcZU7d23jI3jKgY4wM5r8DS5y3LlUOMgTSk4BTyg4BGNr+YHLbua+0oPxFpc2DGzk4j3BvEYkSmIR5DMCVGd5GBgZBx6V8g0acZYuNxYbsSSEFQqjkNnLZXqefj6UpQfj8xzAhg5YmNFkzPMu4rv3AEA4GWU5GOhGME18bRrkAhZfsqFAmdVG1VGNqpkDIblWBIP4faUGOWzn8Xwg5yQxysjqFVjLgbfXlk83JGPYZrPJpFzu4mbaAwX9K3AJk25BQlzhk53Agr6+qlBII02gKM4AxyST95Jyfma/VKUClKUClKUClKUClKUClKUCsLdaUo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jpeg;base64,/9j/4AAQSkZJRgABAQAAAQABAAD/2wCEAAkGBxQTEhUQExQVFhUXFiIbFRgXGRsZIBoaGRccGxgWHxgaHCggGh8mGxsZIjEhJSkrLy4vHiA1RDM4NygtLisBCgoKDAwOFAwMGisZFBk3LCsrKysrKysrLCssKzcrLCsrKysrKysrKywrKysrKysrKysrLCwsLCsrKysrLCsrK//AABEIAOcA2gMBIgACEQEDEQH/xAAcAAEAAgMBAQEAAAAAAAAAAAAABgcDBQgEAQL/xABGEAACAQMDAQYCBQkGBAYDAAABAgMABBEFEiExBgcTIkFRYXEUMkKBkQgVI1JTYnKSoRczgrHB0iRDovAWNJOywtFEY3P/xAAUAQEAAAAAAAAAAAAAAAAAAAAA/8QAFBEBAAAAAAAAAAAAAAAAAAAAAP/aAAwDAQACEQMRAD8AvBRjgV9pSgUpSgUpSgUpWh7U9r7TT033MoUkZWMeZ2/hTr95wPjQb6vHqeqQ26+JPLHEvu7BR/U81SGsd62pX7NFpdrIidN6oZZPmSAUj/rj3rQnur1m7bxZx5z6zzBm/oWOKC0Na76tNhJWMyXBH7NcL/M5GfuzUTvvygGyRDZKB6GSUnP+FVGPxNefs53JGMvPqcqrDGNxWFiSwHJ3MV8o+ABJ+Ffq07w9Nhk8HT9HEq9C2xd7Y6HG12I+Z+6g183fzfE+WG3Ue2HP/wAq+J38X+eYbcj+Fx/8q2V73j6PK4F1pGHU4byR7gQeQR5Scc+U1se2GsabbGNn0e3ksLhAY7qBYwxyOVACLscHPG8cD5gBp4e/65GN1pAffDOv/wB1u9N7/wCFuJ7SSP4xusn34IXH9a8sGrdnI4w35vmMf7R4GYH472avDqU3Zi8XapezkP1XVHXB9yPMhH4fOgs3Qu8/TLohUuVRz9mYGM8+mW8p+4mpgrAjIOQehFctJ3V3MqvJZz2l4in/AJMo3Y+zuRgNjEfZJryaN2u1PSJPB3SJt6wThiuPgrYKj4qRmg6xpVf9gu9W11DEL/oLg/Ycja5/cb1+RwfnVgUClKUClKUClKUCsLdazVhbrQZqUpQKUpQK+E+tCccmufu9XvGkvpTpen7miLbHZMlp2zjYuPsZ/m+XUJN2171naX83aQvjzsdvigbgD6hB0YgA5Y+UY9etfez3dTGgbUNYlNxNgvIrMSigDJ3N1cgD4L6YPWtfpds2g2UcUUHj6td5IRVLlFHvt+yuR0IBJPoK1GjNqMWoLHrDugv7aWBGkdCF3qOQqnah3bBjjqKCf9g+39rfJNaWka2ssat4EZUbSoHlcKuBwcEp/X1HO2rdoLuWZ5JriV5MkE7zjg9ABwB8BxVnL3ZWmlot1qWoPG32FtwVbdjDKrDLtwccKvXnitVZXfZnxdrwXmwdGdjhvmEfcKDS9j+8q9s5U3TvLBuHiRykyDZkbtu45U4zjBxn0qc95PbzUbG93QGMWkqK9u3hqyupRS3mxnO7PGehFRTtT2KR2/OFpNA9lLcJGvghgYVchV3RkZBHAIPJJ+NSPS76KC5uezOovvtM7bWSTG6JmAaM7sccPkHoDx0JwEdv+1tlqjL+cofo0w//ACrUZBHtJEclh8QSR8qmOpWV3pGl+NaXVteWIcOqywhsB3GCGDEEbyD6YJqq+1vY26098Txnwy2I5V5Rx6EMCcEgZ2nmrG7q9MnkgihXM+n3iyR3keRm2lUNhx6ruAQgj39wMh7u7zvTu766FlPFb7XifBRGGGVSwJBcgrwQRj1qqLWb6dfRK8KDxZAhS3UQ53NjIwpAPOc49KvPu47sW0u7nupZkkj8IpGcEEKWDMzA8LwoHBPrXk7DWuhieV7C4DXjhxEZdy7S+f7sMqg/MZOPmaCS9n+z9tpNpctp6m5lClmXeGd2QHbH5RwAc8AZ5PrUWse09hr0X0C/jFveDITPBD+8bnkHI5jbr05qjX+kWtwyhpI543KsVYhgwOG5HJ5/GptpWvR35EOrW0jseFvYEKyp7bwi4lUe5BI9jQR3td2Lu9OkImjYJuxHMv1GweCGH1Seu04NWR3Vd7hXbZag+RwIrhjyPZZD6j9/8fepxpWnXtvH9GnK6pYuAAxCiVIyPtIxxMuPju9s8AVD3vd366e6XNvn6LMcKpzmN8Z2c8kEZIzzwQemSHTYNfapLuL7wS23SrlskD/hnPqByYSfgOV/D2q7aBSlKBSlKBWFutZqwt1oM1KUoFKV4dc1RLW3lupPqRIWPxwOB8ycD76CrO/ntyYU/NkDYklXM7D7MbcCP5t6/D5197u+zdtpFoL6+lihup1/RmXnwgwyFCHBLdC2Pl75r/u5tG1XWxPcebzG4lHphCNq8/Z3FFx7cVbHau70G8u1hvJY2nhJjGXkQA7uUZlwhw3ufcUEc7Wd5QjQR6Ykks858MXkiDMhQ4IjBHnwWwPKFBJwK2cva3SooIbTU7hb24iO+RthmCy55AZV24H1cD25qr+9m6lj1N4lXwo4FEdsqDaqxFcgrjjzbmOR6/KvP/4RDaNFqEYJla7MZAPVGAVBj33j/q+VBIe+rUVvr2xMMi+BLbKY2kOxFMk0iszE/VxtXOemK8Ot9l9M06IGe5N7csDtht2URqcdXcZbbnGMYJ9sZxIr3slYXUVjpX5xijvbdWRwF8QM7tuaINlRlXyAM568ZrUy9xeoCbw1eBo8/wB7uIwPcpjOfgM/OghXY/tRNp9wtxFyMjxIz9WRQc7T8R1B9Dg1tu9rD6i9ypJS5ijnjz12yRLgfdg14u8W1jhvpLWJFVLdUiBAALlEG6VsdWZsnPyr0d4mAbAD00y3/qhb/Wg3vYi4kvdK1HTpHZ/BhWe2U87PDJLhfXBG0AdOT71tvybrvF1cw5OGhDBc8ZV8Zx8mqO9yd6E1IRMcCeGSL4ZK7hn+XH307kr7wdYhX0lDxE/NSy/9SrQZu1Or6vptzJBczyukgYeclo5o3yCQDwOD6YKmot2O0j6XeR2qkhpA4Q+ziNmQ59gwGfhmpl2T7QLfRnQ9TbIJItJ38zwzZwqFieVJ4H4dCNuh7J3a6Tqoe8STNszqVjAJL7WQHzFfKQc59sGg93ZQX0ut2zvG30hZVEpdSOIxtd3+OwHn1NSntx3r38WpS21qUEccnhqhQMXYYBJJ55bOMY4xUg1DvgMFjbXjWytNcvJsTdtCxRylVJbBJONo+JDHjgVTHbfWI7u9kvIQyCXa5Q9UfaA4yOvmBYEehHrQdN2K6nNZgymC2u+o2/pUPHR1I8uT+qxx7+lQy67RtcSPoGtwpFLMo8KaE5RiT+jcBuVO4cH1PBA9Yj3oa/dCy0iUTzI8lqWk2yMu4gR4kIUjJOSc/GvFb3KaxaRm5vIbe+tHCrNPIE8WFjkZYnJdCCcj7+WzQRvtp2Wn0i7VC+SMSQSrxnB4OPRgRyK6c7DdoRf2UN2MBnXEgHo68OPlkZHwIqrvykhG0VjKGBYmTaRg7kKxktn1AO3+av3+TZqpKXVmTwrLKo/iG1/8loLspSlApSlArC3Ws1YW60GalKUCqg/KL13w7WGyXrO5d/4IsED73IP+E1b9cw99uoNc6u8KAt4QSGNVySzEBiAPfe5Xj2FBNe5y3t9N0yXWLptvjHCnGTsViFRR6lnB/Ae1RntVqVjrInNnamC6iVrjcQoM6L/eqwX7eDvHXOCPWvb3v2T2ulaVZPwVUmQf/sVBnn1wXatD3JW4OosWGcWsrKPckBf8i1BNey+l2etaPDaSTD6bApVXbHiRncxQY6vHtwPXge4rTdhbIy6dqOhSOiXQm3Qo7bSXQrkKT6box0/W+NVNHuTEi5Uq3BBwVYcjn0Pt8vhUr7yF3zQaivAvIElOPSVQI5gD771z8zQR3VNMmtJjDOjRSoeQeo9mBBwfgQcfGpFD2surPw5LTUpZd3143D+QjBwySbkOfdSelb7sh2raSIvqlot7aRYj+kyKpki3dEWRuZOudoO4ZJz6Vte2fd/pMSxX63j29tMu5IgjSM+QCPD3HcBg87s44oNbpdlbdoboPJJ9EvSAZlVdyXCqAC8eT+jcKOVOc9f1q1PfTdhtTa3VQsdtEkMYH6qoG9vdiPure6H2Agu5I7jRb87oWUyicFJIznIddqAN0PHT41IO3/Ye21W6aaxvbb6UPJPEzjzMnl3+XLAgcHgjgdPUKX0PUzbSidRl1VvD9gzKVDH3xnOPcCvR2OlZL+0ZPrC4jx8cyKMff0qZXHdXHANt3qtlBL+pnd+OSpH8tSnus7DWsM7XSX1rd3Ean6PGjYVXKkb2Gdx9uBx164wFZd4+mG11S6i5H6Yuh6eWTzqRj+L+lWNc9m7bU7S01y8ufBjSAJeHHmleJtgI9mY5HAOeABXl7a9ktX1S4jM1lFDIgKNMsg8NkzlSRktxk8jnnpxU903u2txYW1lPK00UEhmkVOkkhB48vm2jLYA5P9KCotfik1mcNYweDZWsIiV5G2xxomWLu54U4PIGTgCtl2Ktuz8MqLcTvdSlgAzROkIJ4HkPJHOMuMeuBWy7wrjUL1PoVlYTW+nxcYaPwRJtOQxD7QiA8gfeeeBUV/YvC21ym7911fH3oSP60Fw94HdndXN283021duAsbnwTHGPqIFy2FAPHvyarntJ2ZSyXbLdRSXB/wCTB5wg93l4AP7oyfu6yHvmj8SSyv1z4VxZpg/vLncp+IBX+vtWh7FdhbrUZVWJGWLPnmYHYo9cH7Z9lH9BzQWF3wbZ9G0y6j+oAFx7bogD+BTFaX8nibbqjr+tbOPweNv9K2vfhNFaWllo0Jz4Q3vk8gAbUJA4yxZ2+741qvyeIs6ox/VtnP8A1xr/AK0HSdKUoFKUoFYW61mrC3WgzUpSgVzR3ayC87RC4bkGWWUZ/hcp+BK/hXRWtS7LeZ/1YmP4KTXMvcjOE1i2zxuEi/eYnx/UUEx7d6sL2WeK62+HYalHuAGP+FkIjfn1IYAn+P4Co+1hLp15JJa4kksX8WMdRLZS85GPrBd3mx03k+nEu03s5Hdajrts8qpLKAkYPPD4kD7c84ITpWn02C37OzeLeyG6u2j2xRRfVjiP2mZ8YzggDHTPHPAQLSvAubyW3/uobpyImfGYnLFoSevAY7D+6zHril7YXZnttHuAUMUvhRqR08eUEsD9oEnIPSpxeaBouqfprO6Wxnf60Eowu4/ZVSR6/qEj4VP+0l/Z2dtavrPhy3cJBiaIEyO0TBldT5SuSFJDELmgrDtDeW0d81vcgix09tkFon1pnXHnbPGHOWaQ84wACTWl168utXF1qLlVjtETbEucIkkm1VUfDks3w+WN1227YaVqbF3tbi3m6CdNjE+g8SPIDjp65GODWrgsNR0lTeQYktZ4tplQeJG8bjjcOqMP3sYPHvQfru61N7a01W5jJDrbIikehlmEYb5jdkVEotPlEH0xeEWUR7geVfbvXp04Bwfga/NvqkqQy2yNiOYqZVAHm8MkoCeuAWJx749qnXcupnmn0+WLxbSePNxnpGUBKSbuinPAPX8KDwdm9FgvdNulGPp8DmdOTulh2jemPtEEMeOcke9QuCZkYOjFWByrKSCD7gjkV0L2Wm7PaVNIsd0rTEbWd8yYB6orqmwfHHPvUf1Pu00m4YvZapFHk52M6SAZ9B5lZfvzQRvVJdQudIOpz3s7KJxCI921WTaQXIXAY7sDn41CdK1ie2YPbzSRMDnKMRn5gcEfA1bOpd392mmtYQ39pNGJfGEeQjM2MbQ7PtA9cHHPrUO1fsY9pphuJlT6Q9wFKiRH8OEKTuwhIyz459AB+saCfW19J2l01rbxvBvLchnTpHMD9VmA56j04U845GIfb90lyh3301tZwg+Z5JVzj91RwSfTJH+lQfR9VmtZVuIJGjkX6rL/AFBHQg+oPBroXXuzOn6lb2utXshgHgo0uHCqwODsOQcHPl8vJ6e1Bre0/aG602OzsNNtBc2/gqYpnR5/E3ZPlCYAPIP+IcAYrLJ2ouNNh+m6rKrXLpi1sIsIqZ6u4Hr6ZOcDIGSa1nbLvtVV+j6YgwF2iZ1wAMYGyMj0Hq34VS2oX8k8jTTO0kjHLMxyT/37UGbXNWkup5LqY5kkbcxHT2AA9AAAB8AKl3cx2hhstQ8W4cRxvC0ZYgkAllYZwPdagdbzsToiXt7DaSSGNZGwWABPCk4GffGM/wBKDqvSu1tncyeFb3CTPjJEeWwB6kgYUenNbutL2W7L22nxeDbR7R1Zjyzn3ZvX5dB6Ct1QKUpQKwt1rNWFutBmpSlB4ddj3W06j1hcfihrknsHf+BqNpN6LOgPwDNtY/gTXYbDIwehrjDX9Pa0u5oOQYZWUH4K3lb7xg0Fv9oolg7W20h4Euw5PGWaNoQBn4hRUev7nT31a+j1dJsm6cRzI5wqBtsaMijoEAO4c+4qQd6DG902x12AfpItviEfZyec/wAMy4/xVGu8bs+buIa9a7ZIpkU3SIdzQy7AHyB9ngZPoTnoc0Gz1/tBaaHfGCxsImZFUtPM7OzB03DZk+QYYcjr7cV4u8/VotQTT9VKOsUivDMgOTG6Nng9CSGLDgZA9M1IOxmgx6nJpd5OgkVLWSOZWG5Wa2cJEGB65WQN8duK18/Z9HutW0BAAci6slGAFlEYYxj+KNwuPZfhQV72l7KTWZjdiHt5gDBcLnY6nkH3VsclTyOetWH2a7wrDSLY29s1zes3Lb8RRbvUqGBZAefQ59a03YP87zW0tnDCk1oMqy3Sjw0bqQrMQQwPOAeDzwa0UnYgo+yW+0+PnB/4jfjnkbY1Yg/PFBY/Z+50rV1urqTTEjltYjIUWVlWUYY8mNV5BXHKn63rVe9pO8S4uYjaRJFa2n7CBQAR+82Mt09MA+1SztNp0eg2DQwuZ59RQqZxgIsSY3BACclg45yff0GakijLMEUFmYgKAMkknAAA6kn0oN12Q7K3GozGC3C7lQuxYkKAPcgHkkgCsmt9iL+1J8a1lAH2lXevz3pkD7zVh6jdf+HtNW0iI/ON2N8zjrCnIAHxHIHx3n0AqtrXtPeiUSC8nVycFzK/GepPJ459jQaZ0I4IIPxr5VkW/Zq0uHafUdbhaRh/y98h+GWdR+AFTbQO5zTDGt691JNb7d4JKxIV92OM7fvFBT3Zzsde3xH0aB2UnHiEbUHvlzxx6gZPwqy++O/jtNOtNEjkV5ECmbHoI14yM+UszZA9h8q/HbvvZWJPzfpAEUSDaZlGOB6RD0H755POPeqclkLEsxLMTkknJJPUknqaD80pSgV7dE1A29xDcr1ilVx8djA4+/GK8VKDtrTr1Joo54zlJEDofcMMj+hr0Vz73Md5S2wGn3j4hJ/QyseIyeqMfRM5IPoSfTp0AjggEEEHkEc5Hvmg/VKUoFYW61mrC3WgzUpSgVzr+UL2c8G8S+UeS4XD+wkjAH3ZTb/K1dFVpO2XZxL+0ltJONwyjfqOOVb7j19xkUFA91PbaKBZNLvubO4yMnkRswwc+yH3HQ4PuaszsD3YmwuWuY75pLZwcRKBiRW+rvOSrYB6gDPwGQedtZ0uS1nktpl2yRttYf5Ee4IwQfYislvrlykRt0uJliPWNZGCnPXyg459feg6H1jvQ0rTpBbRRl9m4EWqIEQkgsPrKpJbrtzyDnmo9e9rNDvbqK/M1xaXSEESBCMheMPgOpG3K/LjpVE0oL47WdhLXU3e60q9hEkhzLCJPI7HktheUY+oI568c58fZLugjg8Z9YMIQqBEVmK4bJ3Eny84xjOR14qlEYg5BII6EcV+pJmb6zE/Mk/50F1ah3VyywpDHqNu9lG5a3eTlo1b66hl8uCQMjOCVB45Fbbu97K6NaSeOL6G5uIvtNIiqhA5dUz8frEn8RXPufT0r5QX/wBqeymkXd3Ld3OrLubkos0I2qAAqjOTjH9fnWj/ADl2Zsv7uGS9ccZYFx8z4hVMfJTVOUoLUuO8LSNp2aJDu9N2wD78J/Sov2u7wbu/UQsVht14SCEbEAH1QRnzYGPh7AVE6UClKUClKUClKUCra7h+11yt3HppJkt5AxAYk+EVQtlT6KcYK9Oc9etZaPpM11KsFvG0kjdFX/Mk8AfE8V013Xd3iaZEZHIe6kH6Rx0UdfDT4Z6n1+4CgndKUoFYW61mrC3WgzUpSgUpSgqzvu7B/S4fp0C5uIV86gcyRjnGB1Zeo9xke1c4V3FXPffR3bmB31G1TMDHM6KP7tieXAH2D/0n4HgKhpSlApSlApSlApSlApSlApSlApSlApSlBJO77tSdNvUutm9cFJF6Eo2M4PuCAR8sV1X2b12G9t0uoCxjfONylTkHDDB9iCOOK4xTGRnIGeSBk49cDIz+Ndfd3Ythp1sLNi0ATCk4B3ZJfcB0bfuyPegkdKUoFYW61mrC3WgzUpSgUpSgV+XQEFSAQRgg8gg9QRX6pQUH3sd0whVr6wU+GMmaAc7B6unqV919PTjpTNdxVzr32d3otH/OFsuLeRsSIBxE56EfuMfwPHqKCp6UpQKUpQKUpQKUpQKUpQKUpQKUpQTDuv7Jw6ldm2mmMQEZZQoG5yCMqCeBgHPr0+8dM9k+zcOn24tYN2wMWJY5JZup9vQdK5G7P6o1rcw3SEgxSBuPUA+YfeMj767RU5GaD7SlKBWFutZqwt1oM1KUoFKUoFKUoFePWdOS5gltpBlJEKt94xn5jrXsrHczBEaRiAqqWYn0AGSfwoOJ7y3McjxN1Rip+akg/wCVYa9OpXXizSS4xvkZse25icf1rzUClKUClKUClKUCt12e7KXl6cW1vJIPV8YQfN2wufhnNS3uj7uTqEn0mdSLRDz6eKw+wp/VB6n7uucdK2dokSLFEioijCqoCgD2AHAoOah3J6p+rD/6o/8AqtLrfdrqdsCz2ruo+1F+lHzwmSB8SMV1rSg4edSCQQQQcEH0PtXyuzNX7M2l1/5i2hlPuyAsPk2Mj8ajD9z2klt30dhz0EsmP/dQUN3cdjpdRu0QKfARg07kHaFBBKZ/WYcAff0BrrUCvNpmmxW8YhgjSONeioAB8+Op+NeqgUpSgVhbrWasLdaDNSlKBSlKBSlKBVdd+faL6LpzQqcSXJ8Me+zrIfwwv+KrFrlXvg7VC/1ByjZhh/RxEdDg+dx75b19gtBB6UpQKUpQKUpQKkfYHsq+pXiWy5CfWlcfZjBGT8zkAfE1HK6c7jezItdPWdh+lusSE+ojx+iX5Y83+KgnmmafHbxJbwqEjjUKij0A/wAz8fWvVSlApSlApSlApSlApSlArC3Ws1YW60GalKUClKUClK82o3yQRPPKwWONSzsfQAZNBBu+ftj9BszFG2Li4BWPHVV+3J8ODgfE/A1y/W+7b9pn1C8ku3yATiNT9iMfVX/U/EmtDQKUpQKUpQKUpQbLs1pZuruC1H/NlVTj0Ut5j9y5P3V2bBEEVUUYVQAoHoAMAfhXNXcBpvi6p4hHEMLP/iOEH34Yn7q6YoFKUoFKUoFKUoFKUoFKUoFYW61mrC3WgzUpSgUpSgVRH5QHbPcw0qFuFw1wR6t1SL7uGPx2+1Wh3i9q106ye44Mp8kCn1kI4JGeVHU/AfGuSbq4aR2ldizuxZ2PUsxySfiSaDFSlKBSlKBSlKBSlKC8fyabX/zs3/8ANP8A3k/6VeNUX+TVfDdeW+eSEcD4Dcp/zX8RV6UClKUClKUClKUClKUClKUCsLdazVhbrQfkXsZcxb13jqueegPT5EH5Gs7Njr/3nitPe6K0jSZkwjksAFIYMYfCzv3cjGTgAfP38qdl8NGwdF2EZ2o3IWQyYBeRtgyfTn444oJHSovYdmsf3nhgg+TCDPAh/Sdfr/ozkjruzx0r36joYkkMrMoBAzlMnAGCpbd9T124685oNJ2y7B22pzKZ5p8xLhY0ZQq55JwVPJ45z6CtB/YTp/7S5/nX/ZU2Xs2o43Dbn6uwY2+Ir7MZxjC7f+8V+9P0ARSiUMpwCFG1gVBzhFw+0KARxtPPr0wEFbuN04EAy3GT0G9OcdfsV9/sJ0/9pc/zr/sqa2vZ3ZL4xZGPib+Y/fcCR58K3I8wAHl6c1uYYtpc8eZs8DH2QOTnzHjrxxgelBWX9hOn/tLn+df9lfP7CdP/AGlz/Ov+yrSJpuHv060FW/2E6f8AtLn+df8AZX3+wnT/ANpc/wA6/wCyrRzQH1oKt/sJ0/8AaXP86/7Kf2E6f+0uf51/2VadKCDdke6+10+4F1BJPu2lSGZSCrdQQFHqAfuFTmlKBSlKBSlKBSlKBSlKBSlKBWFutZqwt1oNbc6fO0xYS4iOPKGYEeXzYx+8qY+Bf3ryx6Vd7fNceYkEkM2MEMZAOP1mAX4KKUoM02mTukYZgJEUneruMyMnJ4A8ofPByMY49K88ujXDrMrycOG2qJZMZZWA+zkLkg7eR1+VfKUGZdOuQchx67QZpWC/W4ORmQHK8nBXHFYRoc7JtkkLEFSo8eX7M28guFBPlAAOCR92aUoPTBY3IieMspLNkMZZCcZU7d23jI3jKgY4wM5r8DS5y3LlUOMgTSk4BTyg4BGNr+YHLbua+0oPxFpc2DGzk4j3BvEYkSmIR5DMCVGd5GBgZBx6V8g0acZYuNxYbsSSEFQqjkNnLZXqefj6UpQfj8xzAhg5YmNFkzPMu4rv3AEA4GWU5GOhGME18bRrkAhZfsqFAmdVG1VGNqpkDIblWBIP4faUGOWzn8Xwg5yQxysjqFVjLgbfXlk83JGPYZrPJpFzu4mbaAwX9K3AJk25BQlzhk53Agr6+qlBII02gKM4AxyST95Jyfma/VKUClKUClKUClKUClKUClKUCsLdaUoP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473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is language?</a:t>
            </a:r>
          </a:p>
        </p:txBody>
      </p:sp>
      <p:sp>
        <p:nvSpPr>
          <p:cNvPr id="4" name="AutoShape 2" descr="data:image/jpeg;base64,/9j/4AAQSkZJRgABAQAAAQABAAD/2wCEAAkGBxQTEhUQExQVFhUXFiIbFRgXGRsZIBoaGRccGxgWHxgaHCggGh8mGxsZIjEhJSkrLy4vHiA1RDM4NygtLisBCgoKDAwOFAwMGisZFBk3LCsrKysrKysrLCssKzcrLCsrKysrKysrKywrKysrKysrKysrLCwsLCsrKysrLCsrK//AABEIAOcA2gMBIgACEQEDEQH/xAAcAAEAAgMBAQEAAAAAAAAAAAAABgcDBQgEAQL/xABGEAACAQMDAQYCBQkGBAYDAAABAgMABBEFEiExBgcTIkFRYXEUMkKBkQgVI1JTYnKSoRczgrHB0iRDovAWNJOywtFEY3P/xAAUAQEAAAAAAAAAAAAAAAAAAAAA/8QAFBEBAAAAAAAAAAAAAAAAAAAAAP/aAAwDAQACEQMRAD8AvBRjgV9pSgUpSgUpSgUpWh7U9r7TT033MoUkZWMeZ2/hTr95wPjQb6vHqeqQ26+JPLHEvu7BR/U81SGsd62pX7NFpdrIidN6oZZPmSAUj/rj3rQnur1m7bxZx5z6zzBm/oWOKC0Na76tNhJWMyXBH7NcL/M5GfuzUTvvygGyRDZKB6GSUnP+FVGPxNefs53JGMvPqcqrDGNxWFiSwHJ3MV8o+ABJ+Ffq07w9Nhk8HT9HEq9C2xd7Y6HG12I+Z+6g183fzfE+WG3Ue2HP/wAq+J38X+eYbcj+Fx/8q2V73j6PK4F1pGHU4byR7gQeQR5Scc+U1se2GsabbGNn0e3ksLhAY7qBYwxyOVACLscHPG8cD5gBp4e/65GN1pAffDOv/wB1u9N7/wCFuJ7SSP4xusn34IXH9a8sGrdnI4w35vmMf7R4GYH472avDqU3Zi8XapezkP1XVHXB9yPMhH4fOgs3Qu8/TLohUuVRz9mYGM8+mW8p+4mpgrAjIOQehFctJ3V3MqvJZz2l4in/AJMo3Y+zuRgNjEfZJryaN2u1PSJPB3SJt6wThiuPgrYKj4qRmg6xpVf9gu9W11DEL/oLg/Ycja5/cb1+RwfnVgUClKUClKUClKUCsLdazVhbrQZqUpQKUpQK+E+tCccmufu9XvGkvpTpen7miLbHZMlp2zjYuPsZ/m+XUJN2171naX83aQvjzsdvigbgD6hB0YgA5Y+UY9etfez3dTGgbUNYlNxNgvIrMSigDJ3N1cgD4L6YPWtfpds2g2UcUUHj6td5IRVLlFHvt+yuR0IBJPoK1GjNqMWoLHrDugv7aWBGkdCF3qOQqnah3bBjjqKCf9g+39rfJNaWka2ssat4EZUbSoHlcKuBwcEp/X1HO2rdoLuWZ5JriV5MkE7zjg9ABwB8BxVnL3ZWmlot1qWoPG32FtwVbdjDKrDLtwccKvXnitVZXfZnxdrwXmwdGdjhvmEfcKDS9j+8q9s5U3TvLBuHiRykyDZkbtu45U4zjBxn0qc95PbzUbG93QGMWkqK9u3hqyupRS3mxnO7PGehFRTtT2KR2/OFpNA9lLcJGvghgYVchV3RkZBHAIPJJ+NSPS76KC5uezOovvtM7bWSTG6JmAaM7sccPkHoDx0JwEdv+1tlqjL+cofo0w//ACrUZBHtJEclh8QSR8qmOpWV3pGl+NaXVteWIcOqywhsB3GCGDEEbyD6YJqq+1vY26098Txnwy2I5V5Rx6EMCcEgZ2nmrG7q9MnkgihXM+n3iyR3keRm2lUNhx6ruAQgj39wMh7u7zvTu766FlPFb7XifBRGGGVSwJBcgrwQRj1qqLWb6dfRK8KDxZAhS3UQ53NjIwpAPOc49KvPu47sW0u7nupZkkj8IpGcEEKWDMzA8LwoHBPrXk7DWuhieV7C4DXjhxEZdy7S+f7sMqg/MZOPmaCS9n+z9tpNpctp6m5lClmXeGd2QHbH5RwAc8AZ5PrUWse09hr0X0C/jFveDITPBD+8bnkHI5jbr05qjX+kWtwyhpI543KsVYhgwOG5HJ5/GptpWvR35EOrW0jseFvYEKyp7bwi4lUe5BI9jQR3td2Lu9OkImjYJuxHMv1GweCGH1Seu04NWR3Vd7hXbZag+RwIrhjyPZZD6j9/8fepxpWnXtvH9GnK6pYuAAxCiVIyPtIxxMuPju9s8AVD3vd366e6XNvn6LMcKpzmN8Z2c8kEZIzzwQemSHTYNfapLuL7wS23SrlskD/hnPqByYSfgOV/D2q7aBSlKBSlKBWFutZqwt1oM1KUoFKV4dc1RLW3lupPqRIWPxwOB8ycD76CrO/ntyYU/NkDYklXM7D7MbcCP5t6/D5197u+zdtpFoL6+lihup1/RmXnwgwyFCHBLdC2Pl75r/u5tG1XWxPcebzG4lHphCNq8/Z3FFx7cVbHau70G8u1hvJY2nhJjGXkQA7uUZlwhw3ufcUEc7Wd5QjQR6Ykks858MXkiDMhQ4IjBHnwWwPKFBJwK2cva3SooIbTU7hb24iO+RthmCy55AZV24H1cD25qr+9m6lj1N4lXwo4FEdsqDaqxFcgrjjzbmOR6/KvP/4RDaNFqEYJla7MZAPVGAVBj33j/q+VBIe+rUVvr2xMMi+BLbKY2kOxFMk0iszE/VxtXOemK8Ot9l9M06IGe5N7csDtht2URqcdXcZbbnGMYJ9sZxIr3slYXUVjpX5xijvbdWRwF8QM7tuaINlRlXyAM568ZrUy9xeoCbw1eBo8/wB7uIwPcpjOfgM/OghXY/tRNp9wtxFyMjxIz9WRQc7T8R1B9Dg1tu9rD6i9ypJS5ijnjz12yRLgfdg14u8W1jhvpLWJFVLdUiBAALlEG6VsdWZsnPyr0d4mAbAD00y3/qhb/Wg3vYi4kvdK1HTpHZ/BhWe2U87PDJLhfXBG0AdOT71tvybrvF1cw5OGhDBc8ZV8Zx8mqO9yd6E1IRMcCeGSL4ZK7hn+XH307kr7wdYhX0lDxE/NSy/9SrQZu1Or6vptzJBczyukgYeclo5o3yCQDwOD6YKmot2O0j6XeR2qkhpA4Q+ziNmQ59gwGfhmpl2T7QLfRnQ9TbIJItJ38zwzZwqFieVJ4H4dCNuh7J3a6Tqoe8STNszqVjAJL7WQHzFfKQc59sGg93ZQX0ut2zvG30hZVEpdSOIxtd3+OwHn1NSntx3r38WpS21qUEccnhqhQMXYYBJJ55bOMY4xUg1DvgMFjbXjWytNcvJsTdtCxRylVJbBJONo+JDHjgVTHbfWI7u9kvIQyCXa5Q9UfaA4yOvmBYEehHrQdN2K6nNZgymC2u+o2/pUPHR1I8uT+qxx7+lQy67RtcSPoGtwpFLMo8KaE5RiT+jcBuVO4cH1PBA9Yj3oa/dCy0iUTzI8lqWk2yMu4gR4kIUjJOSc/GvFb3KaxaRm5vIbe+tHCrNPIE8WFjkZYnJdCCcj7+WzQRvtp2Wn0i7VC+SMSQSrxnB4OPRgRyK6c7DdoRf2UN2MBnXEgHo68OPlkZHwIqrvykhG0VjKGBYmTaRg7kKxktn1AO3+av3+TZqpKXVmTwrLKo/iG1/8loLspSlApSlArC3Ws1YW60GalKUCqg/KL13w7WGyXrO5d/4IsED73IP+E1b9cw99uoNc6u8KAt4QSGNVySzEBiAPfe5Xj2FBNe5y3t9N0yXWLptvjHCnGTsViFRR6lnB/Ae1RntVqVjrInNnamC6iVrjcQoM6L/eqwX7eDvHXOCPWvb3v2T2ulaVZPwVUmQf/sVBnn1wXatD3JW4OosWGcWsrKPckBf8i1BNey+l2etaPDaSTD6bApVXbHiRncxQY6vHtwPXge4rTdhbIy6dqOhSOiXQm3Qo7bSXQrkKT6box0/W+NVNHuTEi5Uq3BBwVYcjn0Pt8vhUr7yF3zQaivAvIElOPSVQI5gD771z8zQR3VNMmtJjDOjRSoeQeo9mBBwfgQcfGpFD2surPw5LTUpZd3143D+QjBwySbkOfdSelb7sh2raSIvqlot7aRYj+kyKpki3dEWRuZOudoO4ZJz6Vte2fd/pMSxX63j29tMu5IgjSM+QCPD3HcBg87s44oNbpdlbdoboPJJ9EvSAZlVdyXCqAC8eT+jcKOVOc9f1q1PfTdhtTa3VQsdtEkMYH6qoG9vdiPure6H2Agu5I7jRb87oWUyicFJIznIddqAN0PHT41IO3/Ye21W6aaxvbb6UPJPEzjzMnl3+XLAgcHgjgdPUKX0PUzbSidRl1VvD9gzKVDH3xnOPcCvR2OlZL+0ZPrC4jx8cyKMff0qZXHdXHANt3qtlBL+pnd+OSpH8tSnus7DWsM7XSX1rd3Ean6PGjYVXKkb2Gdx9uBx164wFZd4+mG11S6i5H6Yuh6eWTzqRj+L+lWNc9m7bU7S01y8ufBjSAJeHHmleJtgI9mY5HAOeABXl7a9ktX1S4jM1lFDIgKNMsg8NkzlSRktxk8jnnpxU903u2txYW1lPK00UEhmkVOkkhB48vm2jLYA5P9KCotfik1mcNYweDZWsIiV5G2xxomWLu54U4PIGTgCtl2Ktuz8MqLcTvdSlgAzROkIJ4HkPJHOMuMeuBWy7wrjUL1PoVlYTW+nxcYaPwRJtOQxD7QiA8gfeeeBUV/YvC21ym7911fH3oSP60Fw94HdndXN283021duAsbnwTHGPqIFy2FAPHvyarntJ2ZSyXbLdRSXB/wCTB5wg93l4AP7oyfu6yHvmj8SSyv1z4VxZpg/vLncp+IBX+vtWh7FdhbrUZVWJGWLPnmYHYo9cH7Z9lH9BzQWF3wbZ9G0y6j+oAFx7bogD+BTFaX8nibbqjr+tbOPweNv9K2vfhNFaWllo0Jz4Q3vk8gAbUJA4yxZ2+741qvyeIs6ox/VtnP8A1xr/AK0HSdKUoFKUoFYW61mrC3WgzUpSgVzR3ayC87RC4bkGWWUZ/hcp+BK/hXRWtS7LeZ/1YmP4KTXMvcjOE1i2zxuEi/eYnx/UUEx7d6sL2WeK62+HYalHuAGP+FkIjfn1IYAn+P4Co+1hLp15JJa4kksX8WMdRLZS85GPrBd3mx03k+nEu03s5Hdajrts8qpLKAkYPPD4kD7c84ITpWn02C37OzeLeyG6u2j2xRRfVjiP2mZ8YzggDHTPHPAQLSvAubyW3/uobpyImfGYnLFoSevAY7D+6zHril7YXZnttHuAUMUvhRqR08eUEsD9oEnIPSpxeaBouqfprO6Wxnf60Eowu4/ZVSR6/qEj4VP+0l/Z2dtavrPhy3cJBiaIEyO0TBldT5SuSFJDELmgrDtDeW0d81vcgix09tkFon1pnXHnbPGHOWaQ84wACTWl168utXF1qLlVjtETbEucIkkm1VUfDks3w+WN1227YaVqbF3tbi3m6CdNjE+g8SPIDjp65GODWrgsNR0lTeQYktZ4tplQeJG8bjjcOqMP3sYPHvQfru61N7a01W5jJDrbIikehlmEYb5jdkVEotPlEH0xeEWUR7geVfbvXp04Bwfga/NvqkqQy2yNiOYqZVAHm8MkoCeuAWJx749qnXcupnmn0+WLxbSePNxnpGUBKSbuinPAPX8KDwdm9FgvdNulGPp8DmdOTulh2jemPtEEMeOcke9QuCZkYOjFWByrKSCD7gjkV0L2Wm7PaVNIsd0rTEbWd8yYB6orqmwfHHPvUf1Pu00m4YvZapFHk52M6SAZ9B5lZfvzQRvVJdQudIOpz3s7KJxCI921WTaQXIXAY7sDn41CdK1ie2YPbzSRMDnKMRn5gcEfA1bOpd392mmtYQ39pNGJfGEeQjM2MbQ7PtA9cHHPrUO1fsY9pphuJlT6Q9wFKiRH8OEKTuwhIyz459AB+saCfW19J2l01rbxvBvLchnTpHMD9VmA56j04U845GIfb90lyh3301tZwg+Z5JVzj91RwSfTJH+lQfR9VmtZVuIJGjkX6rL/AFBHQg+oPBroXXuzOn6lb2utXshgHgo0uHCqwODsOQcHPl8vJ6e1Bre0/aG602OzsNNtBc2/gqYpnR5/E3ZPlCYAPIP+IcAYrLJ2ouNNh+m6rKrXLpi1sIsIqZ6u4Hr6ZOcDIGSa1nbLvtVV+j6YgwF2iZ1wAMYGyMj0Hq34VS2oX8k8jTTO0kjHLMxyT/37UGbXNWkup5LqY5kkbcxHT2AA9AAAB8AKl3cx2hhstQ8W4cRxvC0ZYgkAllYZwPdagdbzsToiXt7DaSSGNZGwWABPCk4GffGM/wBKDqvSu1tncyeFb3CTPjJEeWwB6kgYUenNbutL2W7L22nxeDbR7R1Zjyzn3ZvX5dB6Ct1QKUpQKwt1rNWFutBmpSlB4ddj3W06j1hcfihrknsHf+BqNpN6LOgPwDNtY/gTXYbDIwehrjDX9Pa0u5oOQYZWUH4K3lb7xg0Fv9oolg7W20h4Euw5PGWaNoQBn4hRUev7nT31a+j1dJsm6cRzI5wqBtsaMijoEAO4c+4qQd6DG902x12AfpItviEfZyec/wAMy4/xVGu8bs+buIa9a7ZIpkU3SIdzQy7AHyB9ngZPoTnoc0Gz1/tBaaHfGCxsImZFUtPM7OzB03DZk+QYYcjr7cV4u8/VotQTT9VKOsUivDMgOTG6Nng9CSGLDgZA9M1IOxmgx6nJpd5OgkVLWSOZWG5Wa2cJEGB65WQN8duK18/Z9HutW0BAAci6slGAFlEYYxj+KNwuPZfhQV72l7KTWZjdiHt5gDBcLnY6nkH3VsclTyOetWH2a7wrDSLY29s1zes3Lb8RRbvUqGBZAefQ59a03YP87zW0tnDCk1oMqy3Sjw0bqQrMQQwPOAeDzwa0UnYgo+yW+0+PnB/4jfjnkbY1Yg/PFBY/Z+50rV1urqTTEjltYjIUWVlWUYY8mNV5BXHKn63rVe9pO8S4uYjaRJFa2n7CBQAR+82Mt09MA+1SztNp0eg2DQwuZ59RQqZxgIsSY3BACclg45yff0GakijLMEUFmYgKAMkknAAA6kn0oN12Q7K3GozGC3C7lQuxYkKAPcgHkkgCsmt9iL+1J8a1lAH2lXevz3pkD7zVh6jdf+HtNW0iI/ON2N8zjrCnIAHxHIHx3n0AqtrXtPeiUSC8nVycFzK/GepPJ459jQaZ0I4IIPxr5VkW/Zq0uHafUdbhaRh/y98h+GWdR+AFTbQO5zTDGt691JNb7d4JKxIV92OM7fvFBT3Zzsde3xH0aB2UnHiEbUHvlzxx6gZPwqy++O/jtNOtNEjkV5ECmbHoI14yM+UszZA9h8q/HbvvZWJPzfpAEUSDaZlGOB6RD0H755POPeqclkLEsxLMTkknJJPUknqaD80pSgV7dE1A29xDcr1ilVx8djA4+/GK8VKDtrTr1Joo54zlJEDofcMMj+hr0Vz73Md5S2wGn3j4hJ/QyseIyeqMfRM5IPoSfTp0AjggEEEHkEc5Hvmg/VKUoFYW61mrC3WgzUpSgVzr+UL2c8G8S+UeS4XD+wkjAH3ZTb/K1dFVpO2XZxL+0ltJONwyjfqOOVb7j19xkUFA91PbaKBZNLvubO4yMnkRswwc+yH3HQ4PuaszsD3YmwuWuY75pLZwcRKBiRW+rvOSrYB6gDPwGQedtZ0uS1nktpl2yRttYf5Ee4IwQfYislvrlykRt0uJliPWNZGCnPXyg459feg6H1jvQ0rTpBbRRl9m4EWqIEQkgsPrKpJbrtzyDnmo9e9rNDvbqK/M1xaXSEESBCMheMPgOpG3K/LjpVE0oL47WdhLXU3e60q9hEkhzLCJPI7HktheUY+oI568c58fZLugjg8Z9YMIQqBEVmK4bJ3Eny84xjOR14qlEYg5BII6EcV+pJmb6zE/Mk/50F1ah3VyywpDHqNu9lG5a3eTlo1b66hl8uCQMjOCVB45Fbbu97K6NaSeOL6G5uIvtNIiqhA5dUz8frEn8RXPufT0r5QX/wBqeymkXd3Ld3OrLubkos0I2qAAqjOTjH9fnWj/ADl2Zsv7uGS9ccZYFx8z4hVMfJTVOUoLUuO8LSNp2aJDu9N2wD78J/Sov2u7wbu/UQsVht14SCEbEAH1QRnzYGPh7AVE6UClKUClKUClKUCra7h+11yt3HppJkt5AxAYk+EVQtlT6KcYK9Oc9etZaPpM11KsFvG0kjdFX/Mk8AfE8V013Xd3iaZEZHIe6kH6Rx0UdfDT4Z6n1+4CgndKUoFYW61mrC3WgzUpSgUpSgqzvu7B/S4fp0C5uIV86gcyRjnGB1Zeo9xke1c4V3FXPffR3bmB31G1TMDHM6KP7tieXAH2D/0n4HgKhpSlApSlApSlApSlApSlApSlApSlApSlBJO77tSdNvUutm9cFJF6Eo2M4PuCAR8sV1X2b12G9t0uoCxjfONylTkHDDB9iCOOK4xTGRnIGeSBk49cDIz+Ndfd3Ythp1sLNi0ATCk4B3ZJfcB0bfuyPegkdKUoFYW61mrC3WgzUpSgUpSgV+XQEFSAQRgg8gg9QRX6pQUH3sd0whVr6wU+GMmaAc7B6unqV919PTjpTNdxVzr32d3otH/OFsuLeRsSIBxE56EfuMfwPHqKCp6UpQKUpQKUpQKUpQKUpQKUpQKUpQTDuv7Jw6ldm2mmMQEZZQoG5yCMqCeBgHPr0+8dM9k+zcOn24tYN2wMWJY5JZup9vQdK5G7P6o1rcw3SEgxSBuPUA+YfeMj767RU5GaD7SlKBWFutZqwt1oM1KUoFKUoFKUoFePWdOS5gltpBlJEKt94xn5jrXsrHczBEaRiAqqWYn0AGSfwoOJ7y3McjxN1Rip+akg/wCVYa9OpXXizSS4xvkZse25icf1rzUClKUClKUClKUCt12e7KXl6cW1vJIPV8YQfN2wufhnNS3uj7uTqEn0mdSLRDz6eKw+wp/VB6n7uucdK2dokSLFEioijCqoCgD2AHAoOah3J6p+rD/6o/8AqtLrfdrqdsCz2ruo+1F+lHzwmSB8SMV1rSg4edSCQQQQcEH0PtXyuzNX7M2l1/5i2hlPuyAsPk2Mj8ajD9z2klt30dhz0EsmP/dQUN3cdjpdRu0QKfARg07kHaFBBKZ/WYcAff0BrrUCvNpmmxW8YhgjSONeioAB8+Op+NeqgUpSgVhbrWasLdaDNSlKBSlKBSlKBVdd+faL6LpzQqcSXJ8Me+zrIfwwv+KrFrlXvg7VC/1ByjZhh/RxEdDg+dx75b19gtBB6UpQKUpQKUpQKkfYHsq+pXiWy5CfWlcfZjBGT8zkAfE1HK6c7jezItdPWdh+lusSE+ojx+iX5Y83+KgnmmafHbxJbwqEjjUKij0A/wAz8fWvVSlApSlApSlApSlApSlArC3Ws1YW60GalKUClKUClK82o3yQRPPKwWONSzsfQAZNBBu+ftj9BszFG2Li4BWPHVV+3J8ODgfE/A1y/W+7b9pn1C8ku3yATiNT9iMfVX/U/EmtDQKUpQKUpQKUpQbLs1pZuruC1H/NlVTj0Ut5j9y5P3V2bBEEVUUYVQAoHoAMAfhXNXcBpvi6p4hHEMLP/iOEH34Yn7q6YoFKUoFKUoFKUoFKUoFKUoFYW61mrC3WgzUpSgUpSgVRH5QHbPcw0qFuFw1wR6t1SL7uGPx2+1Wh3i9q106ye44Mp8kCn1kI4JGeVHU/AfGuSbq4aR2ldizuxZ2PUsxySfiSaDFSlKBSlKBSlKBSlKC8fyabX/zs3/8ANP8A3k/6VeNUX+TVfDdeW+eSEcD4Dcp/zX8RV6UClKUClKUClKUClKUClKUCsLdazVhbrQfkXsZcxb13jqueegPT5EH5Gs7Njr/3nitPe6K0jSZkwjksAFIYMYfCzv3cjGTgAfP38qdl8NGwdF2EZ2o3IWQyYBeRtgyfTn444oJHSovYdmsf3nhgg+TCDPAh/Sdfr/ozkjruzx0r36joYkkMrMoBAzlMnAGCpbd9T124685oNJ2y7B22pzKZ5p8xLhY0ZQq55JwVPJ45z6CtB/YTp/7S5/nX/ZU2Xs2o43Dbn6uwY2+Ir7MZxjC7f+8V+9P0ARSiUMpwCFG1gVBzhFw+0KARxtPPr0wEFbuN04EAy3GT0G9OcdfsV9/sJ0/9pc/zr/sqa2vZ3ZL4xZGPib+Y/fcCR58K3I8wAHl6c1uYYtpc8eZs8DH2QOTnzHjrxxgelBWX9hOn/tLn+df9lfP7CdP/AGlz/Ov+yrSJpuHv060FW/2E6f8AtLn+df8AZX3+wnT/ANpc/wA6/wCyrRzQH1oKt/sJ0/8AaXP86/7Kf2E6f+0uf51/2VadKCDdke6+10+4F1BJPu2lSGZSCrdQQFHqAfuFTmlKBSlKBSlKBSlKBSlKBSlKBWFutZqwt1oNbc6fO0xYS4iOPKGYEeXzYx+8qY+Bf3ryx6Vd7fNceYkEkM2MEMZAOP1mAX4KKUoM02mTukYZgJEUneruMyMnJ4A8ofPByMY49K88ujXDrMrycOG2qJZMZZWA+zkLkg7eR1+VfKUGZdOuQchx67QZpWC/W4ORmQHK8nBXHFYRoc7JtkkLEFSo8eX7M28guFBPlAAOCR92aUoPTBY3IieMspLNkMZZCcZU7d23jI3jKgY4wM5r8DS5y3LlUOMgTSk4BTyg4BGNr+YHLbua+0oPxFpc2DGzk4j3BvEYkSmIR5DMCVGd5GBgZBx6V8g0acZYuNxYbsSSEFQqjkNnLZXqefj6UpQfj8xzAhg5YmNFkzPMu4rv3AEA4GWU5GOhGME18bRrkAhZfsqFAmdVG1VGNqpkDIblWBIP4faUGOWzn8Xwg5yQxysjqFVjLgbfXlk83JGPYZrPJpFzu4mbaAwX9K3AJk25BQlzhk53Agr6+qlBII02gKM4AxyST95Jyfma/VKUClKUClKUClKUClKUClKUCsLdaUo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jpeg;base64,/9j/4AAQSkZJRgABAQAAAQABAAD/2wCEAAkGBxQTEhUQExQVFhUXFiIbFRgXGRsZIBoaGRccGxgWHxgaHCggGh8mGxsZIjEhJSkrLy4vHiA1RDM4NygtLisBCgoKDAwOFAwMGisZFBk3LCsrKysrKysrLCssKzcrLCsrKysrKysrKywrKysrKysrKysrLCwsLCsrKysrLCsrK//AABEIAOcA2gMBIgACEQEDEQH/xAAcAAEAAgMBAQEAAAAAAAAAAAAABgcDBQgEAQL/xABGEAACAQMDAQYCBQkGBAYDAAABAgMABBEFEiExBgcTIkFRYXEUMkKBkQgVI1JTYnKSoRczgrHB0iRDovAWNJOywtFEY3P/xAAUAQEAAAAAAAAAAAAAAAAAAAAA/8QAFBEBAAAAAAAAAAAAAAAAAAAAAP/aAAwDAQACEQMRAD8AvBRjgV9pSgUpSgUpSgUpWh7U9r7TT033MoUkZWMeZ2/hTr95wPjQb6vHqeqQ26+JPLHEvu7BR/U81SGsd62pX7NFpdrIidN6oZZPmSAUj/rj3rQnur1m7bxZx5z6zzBm/oWOKC0Na76tNhJWMyXBH7NcL/M5GfuzUTvvygGyRDZKB6GSUnP+FVGPxNefs53JGMvPqcqrDGNxWFiSwHJ3MV8o+ABJ+Ffq07w9Nhk8HT9HEq9C2xd7Y6HG12I+Z+6g183fzfE+WG3Ue2HP/wAq+J38X+eYbcj+Fx/8q2V73j6PK4F1pGHU4byR7gQeQR5Scc+U1se2GsabbGNn0e3ksLhAY7qBYwxyOVACLscHPG8cD5gBp4e/65GN1pAffDOv/wB1u9N7/wCFuJ7SSP4xusn34IXH9a8sGrdnI4w35vmMf7R4GYH472avDqU3Zi8XapezkP1XVHXB9yPMhH4fOgs3Qu8/TLohUuVRz9mYGM8+mW8p+4mpgrAjIOQehFctJ3V3MqvJZz2l4in/AJMo3Y+zuRgNjEfZJryaN2u1PSJPB3SJt6wThiuPgrYKj4qRmg6xpVf9gu9W11DEL/oLg/Ycja5/cb1+RwfnVgUClKUClKUClKUCsLdazVhbrQZqUpQKUpQK+E+tCccmufu9XvGkvpTpen7miLbHZMlp2zjYuPsZ/m+XUJN2171naX83aQvjzsdvigbgD6hB0YgA5Y+UY9etfez3dTGgbUNYlNxNgvIrMSigDJ3N1cgD4L6YPWtfpds2g2UcUUHj6td5IRVLlFHvt+yuR0IBJPoK1GjNqMWoLHrDugv7aWBGkdCF3qOQqnah3bBjjqKCf9g+39rfJNaWka2ssat4EZUbSoHlcKuBwcEp/X1HO2rdoLuWZ5JriV5MkE7zjg9ABwB8BxVnL3ZWmlot1qWoPG32FtwVbdjDKrDLtwccKvXnitVZXfZnxdrwXmwdGdjhvmEfcKDS9j+8q9s5U3TvLBuHiRykyDZkbtu45U4zjBxn0qc95PbzUbG93QGMWkqK9u3hqyupRS3mxnO7PGehFRTtT2KR2/OFpNA9lLcJGvghgYVchV3RkZBHAIPJJ+NSPS76KC5uezOovvtM7bWSTG6JmAaM7sccPkHoDx0JwEdv+1tlqjL+cofo0w//ACrUZBHtJEclh8QSR8qmOpWV3pGl+NaXVteWIcOqywhsB3GCGDEEbyD6YJqq+1vY26098Txnwy2I5V5Rx6EMCcEgZ2nmrG7q9MnkgihXM+n3iyR3keRm2lUNhx6ruAQgj39wMh7u7zvTu766FlPFb7XifBRGGGVSwJBcgrwQRj1qqLWb6dfRK8KDxZAhS3UQ53NjIwpAPOc49KvPu47sW0u7nupZkkj8IpGcEEKWDMzA8LwoHBPrXk7DWuhieV7C4DXjhxEZdy7S+f7sMqg/MZOPmaCS9n+z9tpNpctp6m5lClmXeGd2QHbH5RwAc8AZ5PrUWse09hr0X0C/jFveDITPBD+8bnkHI5jbr05qjX+kWtwyhpI543KsVYhgwOG5HJ5/GptpWvR35EOrW0jseFvYEKyp7bwi4lUe5BI9jQR3td2Lu9OkImjYJuxHMv1GweCGH1Seu04NWR3Vd7hXbZag+RwIrhjyPZZD6j9/8fepxpWnXtvH9GnK6pYuAAxCiVIyPtIxxMuPju9s8AVD3vd366e6XNvn6LMcKpzmN8Z2c8kEZIzzwQemSHTYNfapLuL7wS23SrlskD/hnPqByYSfgOV/D2q7aBSlKBSlKBWFutZqwt1oM1KUoFKV4dc1RLW3lupPqRIWPxwOB8ycD76CrO/ntyYU/NkDYklXM7D7MbcCP5t6/D5197u+zdtpFoL6+lihup1/RmXnwgwyFCHBLdC2Pl75r/u5tG1XWxPcebzG4lHphCNq8/Z3FFx7cVbHau70G8u1hvJY2nhJjGXkQA7uUZlwhw3ufcUEc7Wd5QjQR6Ykks858MXkiDMhQ4IjBHnwWwPKFBJwK2cva3SooIbTU7hb24iO+RthmCy55AZV24H1cD25qr+9m6lj1N4lXwo4FEdsqDaqxFcgrjjzbmOR6/KvP/4RDaNFqEYJla7MZAPVGAVBj33j/q+VBIe+rUVvr2xMMi+BLbKY2kOxFMk0iszE/VxtXOemK8Ot9l9M06IGe5N7csDtht2URqcdXcZbbnGMYJ9sZxIr3slYXUVjpX5xijvbdWRwF8QM7tuaINlRlXyAM568ZrUy9xeoCbw1eBo8/wB7uIwPcpjOfgM/OghXY/tRNp9wtxFyMjxIz9WRQc7T8R1B9Dg1tu9rD6i9ypJS5ijnjz12yRLgfdg14u8W1jhvpLWJFVLdUiBAALlEG6VsdWZsnPyr0d4mAbAD00y3/qhb/Wg3vYi4kvdK1HTpHZ/BhWe2U87PDJLhfXBG0AdOT71tvybrvF1cw5OGhDBc8ZV8Zx8mqO9yd6E1IRMcCeGSL4ZK7hn+XH307kr7wdYhX0lDxE/NSy/9SrQZu1Or6vptzJBczyukgYeclo5o3yCQDwOD6YKmot2O0j6XeR2qkhpA4Q+ziNmQ59gwGfhmpl2T7QLfRnQ9TbIJItJ38zwzZwqFieVJ4H4dCNuh7J3a6Tqoe8STNszqVjAJL7WQHzFfKQc59sGg93ZQX0ut2zvG30hZVEpdSOIxtd3+OwHn1NSntx3r38WpS21qUEccnhqhQMXYYBJJ55bOMY4xUg1DvgMFjbXjWytNcvJsTdtCxRylVJbBJONo+JDHjgVTHbfWI7u9kvIQyCXa5Q9UfaA4yOvmBYEehHrQdN2K6nNZgymC2u+o2/pUPHR1I8uT+qxx7+lQy67RtcSPoGtwpFLMo8KaE5RiT+jcBuVO4cH1PBA9Yj3oa/dCy0iUTzI8lqWk2yMu4gR4kIUjJOSc/GvFb3KaxaRm5vIbe+tHCrNPIE8WFjkZYnJdCCcj7+WzQRvtp2Wn0i7VC+SMSQSrxnB4OPRgRyK6c7DdoRf2UN2MBnXEgHo68OPlkZHwIqrvykhG0VjKGBYmTaRg7kKxktn1AO3+av3+TZqpKXVmTwrLKo/iG1/8loLspSlApSlArC3Ws1YW60GalKUCqg/KL13w7WGyXrO5d/4IsED73IP+E1b9cw99uoNc6u8KAt4QSGNVySzEBiAPfe5Xj2FBNe5y3t9N0yXWLptvjHCnGTsViFRR6lnB/Ae1RntVqVjrInNnamC6iVrjcQoM6L/eqwX7eDvHXOCPWvb3v2T2ulaVZPwVUmQf/sVBnn1wXatD3JW4OosWGcWsrKPckBf8i1BNey+l2etaPDaSTD6bApVXbHiRncxQY6vHtwPXge4rTdhbIy6dqOhSOiXQm3Qo7bSXQrkKT6box0/W+NVNHuTEi5Uq3BBwVYcjn0Pt8vhUr7yF3zQaivAvIElOPSVQI5gD771z8zQR3VNMmtJjDOjRSoeQeo9mBBwfgQcfGpFD2surPw5LTUpZd3143D+QjBwySbkOfdSelb7sh2raSIvqlot7aRYj+kyKpki3dEWRuZOudoO4ZJz6Vte2fd/pMSxX63j29tMu5IgjSM+QCPD3HcBg87s44oNbpdlbdoboPJJ9EvSAZlVdyXCqAC8eT+jcKOVOc9f1q1PfTdhtTa3VQsdtEkMYH6qoG9vdiPure6H2Agu5I7jRb87oWUyicFJIznIddqAN0PHT41IO3/Ye21W6aaxvbb6UPJPEzjzMnl3+XLAgcHgjgdPUKX0PUzbSidRl1VvD9gzKVDH3xnOPcCvR2OlZL+0ZPrC4jx8cyKMff0qZXHdXHANt3qtlBL+pnd+OSpH8tSnus7DWsM7XSX1rd3Ean6PGjYVXKkb2Gdx9uBx164wFZd4+mG11S6i5H6Yuh6eWTzqRj+L+lWNc9m7bU7S01y8ufBjSAJeHHmleJtgI9mY5HAOeABXl7a9ktX1S4jM1lFDIgKNMsg8NkzlSRktxk8jnnpxU903u2txYW1lPK00UEhmkVOkkhB48vm2jLYA5P9KCotfik1mcNYweDZWsIiV5G2xxomWLu54U4PIGTgCtl2Ktuz8MqLcTvdSlgAzROkIJ4HkPJHOMuMeuBWy7wrjUL1PoVlYTW+nxcYaPwRJtOQxD7QiA8gfeeeBUV/YvC21ym7911fH3oSP60Fw94HdndXN283021duAsbnwTHGPqIFy2FAPHvyarntJ2ZSyXbLdRSXB/wCTB5wg93l4AP7oyfu6yHvmj8SSyv1z4VxZpg/vLncp+IBX+vtWh7FdhbrUZVWJGWLPnmYHYo9cH7Z9lH9BzQWF3wbZ9G0y6j+oAFx7bogD+BTFaX8nibbqjr+tbOPweNv9K2vfhNFaWllo0Jz4Q3vk8gAbUJA4yxZ2+741qvyeIs6ox/VtnP8A1xr/AK0HSdKUoFKUoFYW61mrC3WgzUpSgVzR3ayC87RC4bkGWWUZ/hcp+BK/hXRWtS7LeZ/1YmP4KTXMvcjOE1i2zxuEi/eYnx/UUEx7d6sL2WeK62+HYalHuAGP+FkIjfn1IYAn+P4Co+1hLp15JJa4kksX8WMdRLZS85GPrBd3mx03k+nEu03s5Hdajrts8qpLKAkYPPD4kD7c84ITpWn02C37OzeLeyG6u2j2xRRfVjiP2mZ8YzggDHTPHPAQLSvAubyW3/uobpyImfGYnLFoSevAY7D+6zHril7YXZnttHuAUMUvhRqR08eUEsD9oEnIPSpxeaBouqfprO6Wxnf60Eowu4/ZVSR6/qEj4VP+0l/Z2dtavrPhy3cJBiaIEyO0TBldT5SuSFJDELmgrDtDeW0d81vcgix09tkFon1pnXHnbPGHOWaQ84wACTWl168utXF1qLlVjtETbEucIkkm1VUfDks3w+WN1227YaVqbF3tbi3m6CdNjE+g8SPIDjp65GODWrgsNR0lTeQYktZ4tplQeJG8bjjcOqMP3sYPHvQfru61N7a01W5jJDrbIikehlmEYb5jdkVEotPlEH0xeEWUR7geVfbvXp04Bwfga/NvqkqQy2yNiOYqZVAHm8MkoCeuAWJx749qnXcupnmn0+WLxbSePNxnpGUBKSbuinPAPX8KDwdm9FgvdNulGPp8DmdOTulh2jemPtEEMeOcke9QuCZkYOjFWByrKSCD7gjkV0L2Wm7PaVNIsd0rTEbWd8yYB6orqmwfHHPvUf1Pu00m4YvZapFHk52M6SAZ9B5lZfvzQRvVJdQudIOpz3s7KJxCI921WTaQXIXAY7sDn41CdK1ie2YPbzSRMDnKMRn5gcEfA1bOpd392mmtYQ39pNGJfGEeQjM2MbQ7PtA9cHHPrUO1fsY9pphuJlT6Q9wFKiRH8OEKTuwhIyz459AB+saCfW19J2l01rbxvBvLchnTpHMD9VmA56j04U845GIfb90lyh3301tZwg+Z5JVzj91RwSfTJH+lQfR9VmtZVuIJGjkX6rL/AFBHQg+oPBroXXuzOn6lb2utXshgHgo0uHCqwODsOQcHPl8vJ6e1Bre0/aG602OzsNNtBc2/gqYpnR5/E3ZPlCYAPIP+IcAYrLJ2ouNNh+m6rKrXLpi1sIsIqZ6u4Hr6ZOcDIGSa1nbLvtVV+j6YgwF2iZ1wAMYGyMj0Hq34VS2oX8k8jTTO0kjHLMxyT/37UGbXNWkup5LqY5kkbcxHT2AA9AAAB8AKl3cx2hhstQ8W4cRxvC0ZYgkAllYZwPdagdbzsToiXt7DaSSGNZGwWABPCk4GffGM/wBKDqvSu1tncyeFb3CTPjJEeWwB6kgYUenNbutL2W7L22nxeDbR7R1Zjyzn3ZvX5dB6Ct1QKUpQKwt1rNWFutBmpSlB4ddj3W06j1hcfihrknsHf+BqNpN6LOgPwDNtY/gTXYbDIwehrjDX9Pa0u5oOQYZWUH4K3lb7xg0Fv9oolg7W20h4Euw5PGWaNoQBn4hRUev7nT31a+j1dJsm6cRzI5wqBtsaMijoEAO4c+4qQd6DG902x12AfpItviEfZyec/wAMy4/xVGu8bs+buIa9a7ZIpkU3SIdzQy7AHyB9ngZPoTnoc0Gz1/tBaaHfGCxsImZFUtPM7OzB03DZk+QYYcjr7cV4u8/VotQTT9VKOsUivDMgOTG6Nng9CSGLDgZA9M1IOxmgx6nJpd5OgkVLWSOZWG5Wa2cJEGB65WQN8duK18/Z9HutW0BAAci6slGAFlEYYxj+KNwuPZfhQV72l7KTWZjdiHt5gDBcLnY6nkH3VsclTyOetWH2a7wrDSLY29s1zes3Lb8RRbvUqGBZAefQ59a03YP87zW0tnDCk1oMqy3Sjw0bqQrMQQwPOAeDzwa0UnYgo+yW+0+PnB/4jfjnkbY1Yg/PFBY/Z+50rV1urqTTEjltYjIUWVlWUYY8mNV5BXHKn63rVe9pO8S4uYjaRJFa2n7CBQAR+82Mt09MA+1SztNp0eg2DQwuZ59RQqZxgIsSY3BACclg45yff0GakijLMEUFmYgKAMkknAAA6kn0oN12Q7K3GozGC3C7lQuxYkKAPcgHkkgCsmt9iL+1J8a1lAH2lXevz3pkD7zVh6jdf+HtNW0iI/ON2N8zjrCnIAHxHIHx3n0AqtrXtPeiUSC8nVycFzK/GepPJ459jQaZ0I4IIPxr5VkW/Zq0uHafUdbhaRh/y98h+GWdR+AFTbQO5zTDGt691JNb7d4JKxIV92OM7fvFBT3Zzsde3xH0aB2UnHiEbUHvlzxx6gZPwqy++O/jtNOtNEjkV5ECmbHoI14yM+UszZA9h8q/HbvvZWJPzfpAEUSDaZlGOB6RD0H755POPeqclkLEsxLMTkknJJPUknqaD80pSgV7dE1A29xDcr1ilVx8djA4+/GK8VKDtrTr1Joo54zlJEDofcMMj+hr0Vz73Md5S2wGn3j4hJ/QyseIyeqMfRM5IPoSfTp0AjggEEEHkEc5Hvmg/VKUoFYW61mrC3WgzUpSgVzr+UL2c8G8S+UeS4XD+wkjAH3ZTb/K1dFVpO2XZxL+0ltJONwyjfqOOVb7j19xkUFA91PbaKBZNLvubO4yMnkRswwc+yH3HQ4PuaszsD3YmwuWuY75pLZwcRKBiRW+rvOSrYB6gDPwGQedtZ0uS1nktpl2yRttYf5Ee4IwQfYislvrlykRt0uJliPWNZGCnPXyg459feg6H1jvQ0rTpBbRRl9m4EWqIEQkgsPrKpJbrtzyDnmo9e9rNDvbqK/M1xaXSEESBCMheMPgOpG3K/LjpVE0oL47WdhLXU3e60q9hEkhzLCJPI7HktheUY+oI568c58fZLugjg8Z9YMIQqBEVmK4bJ3Eny84xjOR14qlEYg5BII6EcV+pJmb6zE/Mk/50F1ah3VyywpDHqNu9lG5a3eTlo1b66hl8uCQMjOCVB45Fbbu97K6NaSeOL6G5uIvtNIiqhA5dUz8frEn8RXPufT0r5QX/wBqeymkXd3Ld3OrLubkos0I2qAAqjOTjH9fnWj/ADl2Zsv7uGS9ccZYFx8z4hVMfJTVOUoLUuO8LSNp2aJDu9N2wD78J/Sov2u7wbu/UQsVht14SCEbEAH1QRnzYGPh7AVE6UClKUClKUClKUCra7h+11yt3HppJkt5AxAYk+EVQtlT6KcYK9Oc9etZaPpM11KsFvG0kjdFX/Mk8AfE8V013Xd3iaZEZHIe6kH6Rx0UdfDT4Z6n1+4CgndKUoFYW61mrC3WgzUpSgUpSgqzvu7B/S4fp0C5uIV86gcyRjnGB1Zeo9xke1c4V3FXPffR3bmB31G1TMDHM6KP7tieXAH2D/0n4HgKhpSlApSlApSlApSlApSlApSlApSlApSlBJO77tSdNvUutm9cFJF6Eo2M4PuCAR8sV1X2b12G9t0uoCxjfONylTkHDDB9iCOOK4xTGRnIGeSBk49cDIz+Ndfd3Ythp1sLNi0ATCk4B3ZJfcB0bfuyPegkdKUoFYW61mrC3WgzUpSgUpSgV+XQEFSAQRgg8gg9QRX6pQUH3sd0whVr6wU+GMmaAc7B6unqV919PTjpTNdxVzr32d3otH/OFsuLeRsSIBxE56EfuMfwPHqKCp6UpQKUpQKUpQKUpQKUpQKUpQKUpQTDuv7Jw6ldm2mmMQEZZQoG5yCMqCeBgHPr0+8dM9k+zcOn24tYN2wMWJY5JZup9vQdK5G7P6o1rcw3SEgxSBuPUA+YfeMj767RU5GaD7SlKBWFutZqwt1oM1KUoFKUoFKUoFePWdOS5gltpBlJEKt94xn5jrXsrHczBEaRiAqqWYn0AGSfwoOJ7y3McjxN1Rip+akg/wCVYa9OpXXizSS4xvkZse25icf1rzUClKUClKUClKUCt12e7KXl6cW1vJIPV8YQfN2wufhnNS3uj7uTqEn0mdSLRDz6eKw+wp/VB6n7uucdK2dokSLFEioijCqoCgD2AHAoOah3J6p+rD/6o/8AqtLrfdrqdsCz2ruo+1F+lHzwmSB8SMV1rSg4edSCQQQQcEH0PtXyuzNX7M2l1/5i2hlPuyAsPk2Mj8ajD9z2klt30dhz0EsmP/dQUN3cdjpdRu0QKfARg07kHaFBBKZ/WYcAff0BrrUCvNpmmxW8YhgjSONeioAB8+Op+NeqgUpSgVhbrWasLdaDNSlKBSlKBSlKBVdd+faL6LpzQqcSXJ8Me+zrIfwwv+KrFrlXvg7VC/1ByjZhh/RxEdDg+dx75b19gtBB6UpQKUpQKUpQKkfYHsq+pXiWy5CfWlcfZjBGT8zkAfE1HK6c7jezItdPWdh+lusSE+ojx+iX5Y83+KgnmmafHbxJbwqEjjUKij0A/wAz8fWvVSlApSlApSlApSlApSlArC3Ws1YW60GalKUClKUClK82o3yQRPPKwWONSzsfQAZNBBu+ftj9BszFG2Li4BWPHVV+3J8ODgfE/A1y/W+7b9pn1C8ku3yATiNT9iMfVX/U/EmtDQKUpQKUpQKUpQbLs1pZuruC1H/NlVTj0Ut5j9y5P3V2bBEEVUUYVQAoHoAMAfhXNXcBpvi6p4hHEMLP/iOEH34Yn7q6YoFKUoFKUoFKUoFKUoFKUoFYW61mrC3WgzUpSgUpSgVRH5QHbPcw0qFuFw1wR6t1SL7uGPx2+1Wh3i9q106ye44Mp8kCn1kI4JGeVHU/AfGuSbq4aR2ldizuxZ2PUsxySfiSaDFSlKBSlKBSlKBSlKC8fyabX/zs3/8ANP8A3k/6VeNUX+TVfDdeW+eSEcD4Dcp/zX8RV6UClKUClKUClKUClKUClKUCsLdazVhbrQfkXsZcxb13jqueegPT5EH5Gs7Njr/3nitPe6K0jSZkwjksAFIYMYfCzv3cjGTgAfP38qdl8NGwdF2EZ2o3IWQyYBeRtgyfTn444oJHSovYdmsf3nhgg+TCDPAh/Sdfr/ozkjruzx0r36joYkkMrMoBAzlMnAGCpbd9T124685oNJ2y7B22pzKZ5p8xLhY0ZQq55JwVPJ45z6CtB/YTp/7S5/nX/ZU2Xs2o43Dbn6uwY2+Ir7MZxjC7f+8V+9P0ARSiUMpwCFG1gVBzhFw+0KARxtPPr0wEFbuN04EAy3GT0G9OcdfsV9/sJ0/9pc/zr/sqa2vZ3ZL4xZGPib+Y/fcCR58K3I8wAHl6c1uYYtpc8eZs8DH2QOTnzHjrxxgelBWX9hOn/tLn+df9lfP7CdP/AGlz/Ov+yrSJpuHv060FW/2E6f8AtLn+df8AZX3+wnT/ANpc/wA6/wCyrRzQH1oKt/sJ0/8AaXP86/7Kf2E6f+0uf51/2VadKCDdke6+10+4F1BJPu2lSGZSCrdQQFHqAfuFTmlKBSlKBSlKBSlKBSlKBSlKBWFutZqwt1oNbc6fO0xYS4iOPKGYEeXzYx+8qY+Bf3ryx6Vd7fNceYkEkM2MEMZAOP1mAX4KKUoM02mTukYZgJEUneruMyMnJ4A8ofPByMY49K88ujXDrMrycOG2qJZMZZWA+zkLkg7eR1+VfKUGZdOuQchx67QZpWC/W4ORmQHK8nBXHFYRoc7JtkkLEFSo8eX7M28guFBPlAAOCR92aUoPTBY3IieMspLNkMZZCcZU7d23jI3jKgY4wM5r8DS5y3LlUOMgTSk4BTyg4BGNr+YHLbua+0oPxFpc2DGzk4j3BvEYkSmIR5DMCVGd5GBgZBx6V8g0acZYuNxYbsSSEFQqjkNnLZXqefj6UpQfj8xzAhg5YmNFkzPMu4rv3AEA4GWU5GOhGME18bRrkAhZfsqFAmdVG1VGNqpkDIblWBIP4faUGOWzn8Xwg5yQxysjqFVjLgbfXlk83JGPYZrPJpFzu4mbaAwX9K3AJk25BQlzhk53Agr6+qlBII02gKM4AxyST95Jyfma/VKUClKUClKUClKUClKUClKUCsLdaUoP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2747640"/>
            <a:ext cx="2495550" cy="278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682" y="2747640"/>
            <a:ext cx="277177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ular Callout 9"/>
          <p:cNvSpPr/>
          <p:nvPr/>
        </p:nvSpPr>
        <p:spPr>
          <a:xfrm>
            <a:off x="2458194" y="1741500"/>
            <a:ext cx="2016224" cy="1080120"/>
          </a:xfrm>
          <a:prstGeom prst="wedgeRoundRectCallout">
            <a:avLst>
              <a:gd name="adj1" fmla="val 6253"/>
              <a:gd name="adj2" fmla="val 6720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B5121B"/>
                </a:solidFill>
              </a:rPr>
              <a:t>Hello!</a:t>
            </a:r>
            <a:endParaRPr lang="en-GB" sz="3600" dirty="0">
              <a:solidFill>
                <a:srgbClr val="B5121B"/>
              </a:solidFill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3419872" y="3130227"/>
            <a:ext cx="2016125" cy="1079500"/>
          </a:xfrm>
          <a:prstGeom prst="wedgeRoundRectCallout">
            <a:avLst>
              <a:gd name="adj1" fmla="val 42788"/>
              <a:gd name="adj2" fmla="val 94262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GB" sz="3600" kern="1200">
                <a:solidFill>
                  <a:srgbClr val="B5121B"/>
                </a:solidFill>
                <a:effectLst/>
                <a:ea typeface="Times New Roman"/>
                <a:cs typeface="Times New Roman"/>
              </a:rPr>
              <a:t>Hello!</a:t>
            </a:r>
            <a:endParaRPr lang="en-GB" sz="1200">
              <a:effectLst/>
              <a:latin typeface="Times New Roman"/>
              <a:ea typeface="Times New Roman"/>
            </a:endParaRPr>
          </a:p>
        </p:txBody>
      </p:sp>
      <p:pic>
        <p:nvPicPr>
          <p:cNvPr id="9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036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99792" y="2276872"/>
            <a:ext cx="1609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7030A0"/>
                </a:solidFill>
              </a:rPr>
              <a:t>Mandarin</a:t>
            </a:r>
            <a:endParaRPr lang="en-GB" sz="2800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63581" y="2924944"/>
            <a:ext cx="1311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</a:rPr>
              <a:t>Spanish</a:t>
            </a:r>
            <a:endParaRPr lang="en-GB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50253" y="2276872"/>
            <a:ext cx="1210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English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66500" y="3264932"/>
            <a:ext cx="950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4"/>
                </a:solidFill>
              </a:rPr>
              <a:t>Hindi</a:t>
            </a:r>
            <a:endParaRPr lang="en-GB" sz="2800" dirty="0">
              <a:solidFill>
                <a:schemeClr val="accent4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77562" y="2260228"/>
            <a:ext cx="11054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6">
                    <a:lumMod val="50000"/>
                  </a:schemeClr>
                </a:solidFill>
              </a:rPr>
              <a:t>Arabic</a:t>
            </a:r>
            <a:endParaRPr lang="en-GB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15645" y="2921000"/>
            <a:ext cx="18414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</a:rPr>
              <a:t>Portuguese</a:t>
            </a:r>
            <a:endParaRPr lang="en-GB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23928" y="2946400"/>
            <a:ext cx="12439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Bengali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44080" y="4081512"/>
            <a:ext cx="12939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B0F0"/>
                </a:solidFill>
              </a:rPr>
              <a:t>Russian</a:t>
            </a:r>
            <a:endParaRPr lang="en-GB" sz="2800" dirty="0">
              <a:solidFill>
                <a:srgbClr val="00B0F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16485" y="2230884"/>
            <a:ext cx="1516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FFC000"/>
                </a:solidFill>
              </a:rPr>
              <a:t>Japanese</a:t>
            </a:r>
            <a:endParaRPr lang="en-GB" sz="2800" dirty="0">
              <a:solidFill>
                <a:srgbClr val="FFC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15645" y="3748390"/>
            <a:ext cx="12779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B5121B"/>
                </a:solidFill>
              </a:rPr>
              <a:t>Punjabi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7366" y="4302388"/>
            <a:ext cx="13612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B5121B"/>
                </a:solidFill>
              </a:rPr>
              <a:t>German</a:t>
            </a:r>
            <a:endParaRPr lang="en-GB" sz="2800" dirty="0">
              <a:solidFill>
                <a:srgbClr val="B5121B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82487" y="5805264"/>
            <a:ext cx="14782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Javanese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15645" y="5620598"/>
            <a:ext cx="6823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7030A0"/>
                </a:solidFill>
              </a:rPr>
              <a:t>Wu</a:t>
            </a:r>
            <a:endParaRPr lang="en-GB" sz="2800" dirty="0">
              <a:solidFill>
                <a:srgbClr val="7030A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59323" y="5157192"/>
            <a:ext cx="28197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Malay/Indonesian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8953" y="1899652"/>
            <a:ext cx="11337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6">
                    <a:lumMod val="50000"/>
                  </a:schemeClr>
                </a:solidFill>
              </a:rPr>
              <a:t>Telugu</a:t>
            </a:r>
            <a:endParaRPr lang="en-GB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63334" y="2646204"/>
            <a:ext cx="19107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4"/>
                </a:solidFill>
              </a:rPr>
              <a:t>Vietnamese</a:t>
            </a:r>
            <a:endParaRPr lang="en-GB" sz="2800" dirty="0">
              <a:solidFill>
                <a:schemeClr val="accent4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94715" y="3509154"/>
            <a:ext cx="12121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6">
                    <a:lumMod val="50000"/>
                  </a:schemeClr>
                </a:solidFill>
              </a:rPr>
              <a:t>Korean</a:t>
            </a:r>
            <a:endParaRPr lang="en-GB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70259" y="5157192"/>
            <a:ext cx="11785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B0F0"/>
                </a:solidFill>
              </a:rPr>
              <a:t>French</a:t>
            </a:r>
            <a:endParaRPr lang="en-GB" sz="2800" dirty="0">
              <a:solidFill>
                <a:srgbClr val="00B0F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60129" y="1883008"/>
            <a:ext cx="13409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6"/>
                </a:solidFill>
              </a:rPr>
              <a:t>Marathi</a:t>
            </a:r>
            <a:endParaRPr lang="en-GB" sz="2800" dirty="0">
              <a:solidFill>
                <a:schemeClr val="accent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60869" y="3315732"/>
            <a:ext cx="953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7030A0"/>
                </a:solidFill>
              </a:rPr>
              <a:t>Tamil</a:t>
            </a:r>
            <a:endParaRPr lang="en-GB" sz="2800" dirty="0">
              <a:solidFill>
                <a:srgbClr val="7030A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34465" y="4603194"/>
            <a:ext cx="9139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2"/>
                </a:solidFill>
              </a:rPr>
              <a:t>Urdu</a:t>
            </a:r>
            <a:endParaRPr lang="en-GB" sz="2800" dirty="0">
              <a:solidFill>
                <a:schemeClr val="accent2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40479" y="5805264"/>
            <a:ext cx="1226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</a:rPr>
              <a:t>Turkish</a:t>
            </a:r>
            <a:endParaRPr lang="en-GB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20010" y="4487054"/>
            <a:ext cx="1086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bg2">
                    <a:lumMod val="50000"/>
                  </a:schemeClr>
                </a:solidFill>
              </a:rPr>
              <a:t>Italian</a:t>
            </a:r>
            <a:endParaRPr lang="en-GB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02861" y="5093434"/>
            <a:ext cx="17247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4"/>
                </a:solidFill>
              </a:rPr>
              <a:t>Cantonese</a:t>
            </a:r>
            <a:endParaRPr lang="en-GB" sz="2800" dirty="0">
              <a:solidFill>
                <a:schemeClr val="accent4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605695" y="5435932"/>
            <a:ext cx="12437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6">
                    <a:lumMod val="50000"/>
                  </a:schemeClr>
                </a:solidFill>
              </a:rPr>
              <a:t>Persian</a:t>
            </a:r>
            <a:endParaRPr lang="en-GB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2133" y="4787860"/>
            <a:ext cx="801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Thai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058911" y="3492510"/>
            <a:ext cx="1345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Gujarati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85353" y="4655076"/>
            <a:ext cx="569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err="1" smtClean="0">
                <a:solidFill>
                  <a:srgbClr val="FF0000"/>
                </a:solidFill>
              </a:rPr>
              <a:t>Jin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423767" y="2230884"/>
            <a:ext cx="1438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2"/>
                </a:solidFill>
              </a:rPr>
              <a:t>Min Nan</a:t>
            </a:r>
            <a:endParaRPr lang="en-GB" sz="2800" dirty="0">
              <a:solidFill>
                <a:schemeClr val="accent2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82697" y="2100962"/>
            <a:ext cx="1046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Polish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925783" y="1968738"/>
            <a:ext cx="11671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bg2">
                    <a:lumMod val="50000"/>
                  </a:schemeClr>
                </a:solidFill>
              </a:rPr>
              <a:t>Pashto</a:t>
            </a:r>
            <a:endParaRPr lang="en-GB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620769" y="4651132"/>
            <a:ext cx="14466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bg2">
                    <a:lumMod val="50000"/>
                  </a:schemeClr>
                </a:solidFill>
              </a:rPr>
              <a:t>Kannada</a:t>
            </a:r>
            <a:endParaRPr lang="en-GB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883855" y="3744446"/>
            <a:ext cx="9813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</a:rPr>
              <a:t>Xiang</a:t>
            </a:r>
            <a:endParaRPr lang="en-GB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200431" y="2902982"/>
            <a:ext cx="17787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bg2">
                    <a:lumMod val="50000"/>
                  </a:schemeClr>
                </a:solidFill>
              </a:rPr>
              <a:t>Malayalam</a:t>
            </a:r>
            <a:endParaRPr lang="en-GB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363377" y="2596198"/>
            <a:ext cx="17748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7030A0"/>
                </a:solidFill>
              </a:rPr>
              <a:t>Sundanese</a:t>
            </a:r>
            <a:endParaRPr lang="en-GB" sz="2800" dirty="0">
              <a:solidFill>
                <a:srgbClr val="7030A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30709" y="3379058"/>
            <a:ext cx="1082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4"/>
                </a:solidFill>
              </a:rPr>
              <a:t>Hausa</a:t>
            </a:r>
            <a:endParaRPr lang="en-GB" sz="2800" dirty="0">
              <a:solidFill>
                <a:schemeClr val="accent4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542668" y="6204808"/>
            <a:ext cx="956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7030A0"/>
                </a:solidFill>
              </a:rPr>
              <a:t>Oriya</a:t>
            </a:r>
            <a:endParaRPr lang="en-GB" sz="2800" dirty="0">
              <a:solidFill>
                <a:srgbClr val="7030A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142702" y="6196052"/>
            <a:ext cx="14782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FFC000"/>
                </a:solidFill>
              </a:rPr>
              <a:t>Burmese</a:t>
            </a:r>
            <a:endParaRPr lang="en-GB" sz="2800" dirty="0">
              <a:solidFill>
                <a:srgbClr val="FFC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48978" y="6196052"/>
            <a:ext cx="1072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Hakka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44147" y="4113778"/>
            <a:ext cx="15815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7030A0"/>
                </a:solidFill>
              </a:rPr>
              <a:t>Ukrainian</a:t>
            </a:r>
            <a:endParaRPr lang="en-GB" sz="2800" dirty="0">
              <a:solidFill>
                <a:srgbClr val="7030A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48978" y="3449598"/>
            <a:ext cx="14302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Bhojpuri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628314" y="4856386"/>
            <a:ext cx="12752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7030A0"/>
                </a:solidFill>
              </a:rPr>
              <a:t>Tagalog</a:t>
            </a:r>
            <a:endParaRPr lang="en-GB" sz="2800" dirty="0">
              <a:solidFill>
                <a:srgbClr val="7030A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154344" y="1731630"/>
            <a:ext cx="1196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Yoruba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226668" y="6204808"/>
            <a:ext cx="13003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bg2">
                    <a:lumMod val="50000"/>
                  </a:schemeClr>
                </a:solidFill>
              </a:rPr>
              <a:t>Maithili</a:t>
            </a:r>
            <a:endParaRPr lang="en-GB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02426" y="4671720"/>
            <a:ext cx="1205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B0F0"/>
                </a:solidFill>
              </a:rPr>
              <a:t>Swahili</a:t>
            </a:r>
            <a:endParaRPr lang="en-GB" sz="2800" dirty="0">
              <a:solidFill>
                <a:srgbClr val="00B0F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38591" y="2646204"/>
            <a:ext cx="1087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Uzbek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763581" y="5620598"/>
            <a:ext cx="10807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B5121B"/>
                </a:solidFill>
              </a:rPr>
              <a:t>Sindhi</a:t>
            </a:r>
            <a:endParaRPr lang="en-GB" sz="2800" dirty="0">
              <a:solidFill>
                <a:srgbClr val="B5121B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366051" y="6204808"/>
            <a:ext cx="13997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Amharic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31072" y="5805264"/>
            <a:ext cx="792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F</a:t>
            </a:r>
            <a:r>
              <a:rPr lang="en-GB" sz="2800" dirty="0" smtClean="0">
                <a:solidFill>
                  <a:srgbClr val="FF0000"/>
                </a:solidFill>
              </a:rPr>
              <a:t>ula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750307" y="1561862"/>
            <a:ext cx="16520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FFC000"/>
                </a:solidFill>
              </a:rPr>
              <a:t>Romanian</a:t>
            </a:r>
            <a:endParaRPr lang="en-GB" sz="2800" dirty="0">
              <a:solidFill>
                <a:srgbClr val="FFC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01960" y="5355426"/>
            <a:ext cx="12064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Oromo</a:t>
            </a:r>
            <a:endParaRPr lang="en-GB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03062" y="1844908"/>
            <a:ext cx="8210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FFC000"/>
                </a:solidFill>
              </a:rPr>
              <a:t>Igbo</a:t>
            </a:r>
            <a:endParaRPr lang="en-GB" sz="2800" dirty="0">
              <a:solidFill>
                <a:srgbClr val="FFC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28944" y="4217218"/>
            <a:ext cx="1800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Azerbaijani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349286" y="4655944"/>
            <a:ext cx="12770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4"/>
                </a:solidFill>
              </a:rPr>
              <a:t>Awadhi</a:t>
            </a:r>
            <a:endParaRPr lang="en-GB" sz="2800" dirty="0">
              <a:solidFill>
                <a:schemeClr val="accent4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37822" y="3148578"/>
            <a:ext cx="771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err="1" smtClean="0">
                <a:solidFill>
                  <a:schemeClr val="accent6">
                    <a:lumMod val="50000"/>
                  </a:schemeClr>
                </a:solidFill>
              </a:rPr>
              <a:t>Gan</a:t>
            </a:r>
            <a:endParaRPr lang="en-GB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577423" y="5810076"/>
            <a:ext cx="1481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B5121B"/>
                </a:solidFill>
              </a:rPr>
              <a:t>Cebuano</a:t>
            </a:r>
            <a:endParaRPr lang="en-GB" sz="2800" dirty="0">
              <a:solidFill>
                <a:srgbClr val="B5121B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096056" y="1731630"/>
            <a:ext cx="1052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Dutch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264983" y="6192108"/>
            <a:ext cx="12753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FFC000"/>
                </a:solidFill>
              </a:rPr>
              <a:t>Kurdish</a:t>
            </a:r>
            <a:endParaRPr lang="en-GB" sz="2800" dirty="0">
              <a:solidFill>
                <a:srgbClr val="FFC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709659" y="4249534"/>
            <a:ext cx="6960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Lao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357957" y="1660242"/>
            <a:ext cx="23716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B0F0"/>
                </a:solidFill>
              </a:rPr>
              <a:t>Serbo-Croatian</a:t>
            </a:r>
            <a:endParaRPr lang="en-GB" sz="2800" dirty="0">
              <a:solidFill>
                <a:srgbClr val="00B0F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685353" y="5355426"/>
            <a:ext cx="1546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7030A0"/>
                </a:solidFill>
              </a:rPr>
              <a:t>Malagasy</a:t>
            </a:r>
            <a:endParaRPr lang="en-GB" sz="2800" dirty="0">
              <a:solidFill>
                <a:srgbClr val="7030A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393447" y="6406986"/>
            <a:ext cx="11374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Saraiki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871928" y="3092966"/>
            <a:ext cx="11192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FFC000"/>
                </a:solidFill>
              </a:rPr>
              <a:t>Nepali</a:t>
            </a:r>
            <a:endParaRPr lang="en-GB" sz="2800" dirty="0">
              <a:solidFill>
                <a:srgbClr val="FFC000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557881" y="3933056"/>
            <a:ext cx="1560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Sinhalese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111582" y="2617728"/>
            <a:ext cx="20354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err="1" smtClean="0">
                <a:solidFill>
                  <a:srgbClr val="FF0000"/>
                </a:solidFill>
              </a:rPr>
              <a:t>Chittagonian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188518" y="2616860"/>
            <a:ext cx="12602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Zhuang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199152" y="6376774"/>
            <a:ext cx="1149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Khmer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59427" y="3704466"/>
            <a:ext cx="1630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FFC000"/>
                </a:solidFill>
              </a:rPr>
              <a:t>Assamese</a:t>
            </a:r>
            <a:endParaRPr lang="en-GB" sz="2800" dirty="0">
              <a:solidFill>
                <a:srgbClr val="FFC000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967546" y="3141514"/>
            <a:ext cx="1659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B0F0"/>
                </a:solidFill>
              </a:rPr>
              <a:t>Madurese</a:t>
            </a:r>
            <a:endParaRPr lang="en-GB" sz="2800" dirty="0">
              <a:solidFill>
                <a:srgbClr val="00B0F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176563" y="5256078"/>
            <a:ext cx="1160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4"/>
                </a:solidFill>
              </a:rPr>
              <a:t>Somali</a:t>
            </a:r>
            <a:endParaRPr lang="en-GB" sz="2800" dirty="0">
              <a:solidFill>
                <a:schemeClr val="accent4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598856" y="5505936"/>
            <a:ext cx="14216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FFC000"/>
                </a:solidFill>
              </a:rPr>
              <a:t>Marwari</a:t>
            </a:r>
            <a:endParaRPr lang="en-GB" sz="2800" dirty="0">
              <a:solidFill>
                <a:srgbClr val="FFC00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415949" y="4434210"/>
            <a:ext cx="1268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Magahi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131630" y="4758516"/>
            <a:ext cx="14621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6"/>
                </a:solidFill>
              </a:rPr>
              <a:t>Haryanvi</a:t>
            </a:r>
            <a:endParaRPr lang="en-GB" sz="2800" dirty="0">
              <a:solidFill>
                <a:schemeClr val="accent6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403238" y="2002770"/>
            <a:ext cx="1688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Hungarian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813466" y="6493480"/>
            <a:ext cx="2109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6"/>
                </a:solidFill>
              </a:rPr>
              <a:t>Chhattisgarhi</a:t>
            </a:r>
            <a:endParaRPr lang="en-GB" sz="2800" dirty="0">
              <a:solidFill>
                <a:schemeClr val="accent6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7097" y="5875268"/>
            <a:ext cx="1050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B5121B"/>
                </a:solidFill>
              </a:rPr>
              <a:t>Greek</a:t>
            </a:r>
            <a:endParaRPr lang="en-GB" sz="2800" dirty="0">
              <a:solidFill>
                <a:srgbClr val="B5121B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-22700" y="6484724"/>
            <a:ext cx="11647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err="1" smtClean="0">
                <a:solidFill>
                  <a:srgbClr val="7030A0"/>
                </a:solidFill>
              </a:rPr>
              <a:t>Chewa</a:t>
            </a:r>
            <a:endParaRPr lang="en-GB" sz="2800" dirty="0">
              <a:solidFill>
                <a:srgbClr val="7030A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8153884" y="1858962"/>
            <a:ext cx="1246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7030A0"/>
                </a:solidFill>
              </a:rPr>
              <a:t>Deccan</a:t>
            </a:r>
            <a:endParaRPr lang="en-GB" sz="2800" dirty="0">
              <a:solidFill>
                <a:srgbClr val="7030A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970246" y="6472024"/>
            <a:ext cx="9110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4"/>
                </a:solidFill>
              </a:rPr>
              <a:t>Akan</a:t>
            </a:r>
            <a:endParaRPr lang="en-GB" sz="2800" dirty="0">
              <a:solidFill>
                <a:schemeClr val="accent4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682761" y="5616654"/>
            <a:ext cx="1195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Kazakh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8151444" y="3267864"/>
            <a:ext cx="13003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Min </a:t>
            </a:r>
            <a:r>
              <a:rPr lang="en-GB" sz="2800" dirty="0" err="1" smtClean="0">
                <a:solidFill>
                  <a:srgbClr val="0070C0"/>
                </a:solidFill>
              </a:rPr>
              <a:t>Bei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497122" y="3371170"/>
            <a:ext cx="1156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Sylheti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908971" y="5505936"/>
            <a:ext cx="8130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Zulu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7535388" y="4986094"/>
            <a:ext cx="10277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FFC000"/>
                </a:solidFill>
              </a:rPr>
              <a:t>Czech</a:t>
            </a:r>
            <a:endParaRPr lang="en-GB" sz="2800" dirty="0">
              <a:solidFill>
                <a:srgbClr val="FFC00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7690205" y="5522580"/>
            <a:ext cx="2063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2"/>
                </a:solidFill>
              </a:rPr>
              <a:t>Kinyarwanda</a:t>
            </a:r>
            <a:endParaRPr lang="en-GB" sz="2800" dirty="0">
              <a:solidFill>
                <a:schemeClr val="accent2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19021" y="5071412"/>
            <a:ext cx="1729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err="1" smtClean="0">
                <a:solidFill>
                  <a:srgbClr val="FFC000"/>
                </a:solidFill>
              </a:rPr>
              <a:t>Dhundhari</a:t>
            </a:r>
            <a:endParaRPr lang="en-GB" sz="2800" dirty="0">
              <a:solidFill>
                <a:srgbClr val="FFC00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719383" y="4213274"/>
            <a:ext cx="22445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6"/>
                </a:solidFill>
              </a:rPr>
              <a:t>Haitian Creole</a:t>
            </a:r>
            <a:endParaRPr lang="en-GB" sz="2800" dirty="0">
              <a:solidFill>
                <a:schemeClr val="accent6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198575" y="2903344"/>
            <a:ext cx="16129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2"/>
                </a:solidFill>
              </a:rPr>
              <a:t>Min Dong</a:t>
            </a:r>
            <a:endParaRPr lang="en-GB" sz="2800" dirty="0">
              <a:solidFill>
                <a:schemeClr val="accent2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301400" y="3624496"/>
            <a:ext cx="1252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FFC000"/>
                </a:solidFill>
              </a:rPr>
              <a:t>Ilokano</a:t>
            </a:r>
            <a:endParaRPr lang="en-GB" sz="2800" dirty="0">
              <a:solidFill>
                <a:srgbClr val="FFC000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3947262" y="3335134"/>
            <a:ext cx="1495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6"/>
                </a:solidFill>
              </a:rPr>
              <a:t>Quechua</a:t>
            </a:r>
            <a:endParaRPr lang="en-GB" sz="2800" dirty="0">
              <a:solidFill>
                <a:schemeClr val="accent6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3947262" y="3753202"/>
            <a:ext cx="1226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Kirundi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0" y="3861842"/>
            <a:ext cx="13792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4"/>
                </a:solidFill>
              </a:rPr>
              <a:t>Swedish</a:t>
            </a:r>
            <a:endParaRPr lang="en-GB" sz="2800" dirty="0">
              <a:solidFill>
                <a:schemeClr val="accent4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5957783" y="5892780"/>
            <a:ext cx="1242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2"/>
                </a:solidFill>
              </a:rPr>
              <a:t>Hmong</a:t>
            </a:r>
            <a:endParaRPr lang="en-GB" sz="2800" dirty="0">
              <a:solidFill>
                <a:schemeClr val="accent2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518567" y="6472024"/>
            <a:ext cx="10887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4"/>
                </a:solidFill>
              </a:rPr>
              <a:t>Shona</a:t>
            </a:r>
            <a:endParaRPr lang="en-GB" sz="2800" dirty="0">
              <a:solidFill>
                <a:schemeClr val="accent4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1475871" y="4123402"/>
            <a:ext cx="12445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Uyghur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801376" y="4886746"/>
            <a:ext cx="17102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Hiligaynon</a:t>
            </a:r>
            <a:endParaRPr lang="en-GB" sz="2800" dirty="0">
              <a:solidFill>
                <a:srgbClr val="00B050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6445112" y="4382100"/>
            <a:ext cx="1045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err="1" smtClean="0">
                <a:solidFill>
                  <a:schemeClr val="accent6">
                    <a:lumMod val="75000"/>
                  </a:schemeClr>
                </a:solidFill>
              </a:rPr>
              <a:t>Mossi</a:t>
            </a:r>
            <a:endParaRPr lang="en-GB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771844" y="3946624"/>
            <a:ext cx="10615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accent4"/>
                </a:solidFill>
              </a:rPr>
              <a:t>Xhosa</a:t>
            </a:r>
            <a:endParaRPr lang="en-GB" sz="2800" dirty="0">
              <a:solidFill>
                <a:schemeClr val="accent4"/>
              </a:solidFill>
            </a:endParaRPr>
          </a:p>
        </p:txBody>
      </p:sp>
      <p:pic>
        <p:nvPicPr>
          <p:cNvPr id="110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/>
              <a:t>What is language?</a:t>
            </a:r>
          </a:p>
        </p:txBody>
      </p:sp>
    </p:spTree>
    <p:extLst>
      <p:ext uri="{BB962C8B-B14F-4D97-AF65-F5344CB8AC3E}">
        <p14:creationId xmlns:p14="http://schemas.microsoft.com/office/powerpoint/2010/main" val="104510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4500"/>
                            </p:stCondLst>
                            <p:childTnLst>
                              <p:par>
                                <p:cTn id="1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5500"/>
                            </p:stCondLst>
                            <p:childTnLst>
                              <p:par>
                                <p:cTn id="1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6500"/>
                            </p:stCondLst>
                            <p:childTnLst>
                              <p:par>
                                <p:cTn id="2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7000"/>
                            </p:stCondLst>
                            <p:childTnLst>
                              <p:par>
                                <p:cTn id="2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7500"/>
                            </p:stCondLst>
                            <p:childTnLst>
                              <p:par>
                                <p:cTn id="2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8000"/>
                            </p:stCondLst>
                            <p:childTnLst>
                              <p:par>
                                <p:cTn id="2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18500"/>
                            </p:stCondLst>
                            <p:childTnLst>
                              <p:par>
                                <p:cTn id="2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19000"/>
                            </p:stCondLst>
                            <p:childTnLst>
                              <p:par>
                                <p:cTn id="2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19500"/>
                            </p:stCondLst>
                            <p:childTnLst>
                              <p:par>
                                <p:cTn id="2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2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20500"/>
                            </p:stCondLst>
                            <p:childTnLst>
                              <p:par>
                                <p:cTn id="2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21000"/>
                            </p:stCondLst>
                            <p:childTnLst>
                              <p:par>
                                <p:cTn id="2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21500"/>
                            </p:stCondLst>
                            <p:childTnLst>
                              <p:par>
                                <p:cTn id="2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22000"/>
                            </p:stCondLst>
                            <p:childTnLst>
                              <p:par>
                                <p:cTn id="2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22500"/>
                            </p:stCondLst>
                            <p:childTnLst>
                              <p:par>
                                <p:cTn id="2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23000"/>
                            </p:stCondLst>
                            <p:childTnLst>
                              <p:par>
                                <p:cTn id="2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23500"/>
                            </p:stCondLst>
                            <p:childTnLst>
                              <p:par>
                                <p:cTn id="2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24000"/>
                            </p:stCondLst>
                            <p:childTnLst>
                              <p:par>
                                <p:cTn id="2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24500"/>
                            </p:stCondLst>
                            <p:childTnLst>
                              <p:par>
                                <p:cTn id="2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25000"/>
                            </p:stCondLst>
                            <p:childTnLst>
                              <p:par>
                                <p:cTn id="3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25500"/>
                            </p:stCondLst>
                            <p:childTnLst>
                              <p:par>
                                <p:cTn id="3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26000"/>
                            </p:stCondLst>
                            <p:childTnLst>
                              <p:par>
                                <p:cTn id="3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26500"/>
                            </p:stCondLst>
                            <p:childTnLst>
                              <p:par>
                                <p:cTn id="3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27000"/>
                            </p:stCondLst>
                            <p:childTnLst>
                              <p:par>
                                <p:cTn id="3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27500"/>
                            </p:stCondLst>
                            <p:childTnLst>
                              <p:par>
                                <p:cTn id="3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28000"/>
                            </p:stCondLst>
                            <p:childTnLst>
                              <p:par>
                                <p:cTn id="3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28500"/>
                            </p:stCondLst>
                            <p:childTnLst>
                              <p:par>
                                <p:cTn id="3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29000"/>
                            </p:stCondLst>
                            <p:childTnLst>
                              <p:par>
                                <p:cTn id="3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29500"/>
                            </p:stCondLst>
                            <p:childTnLst>
                              <p:par>
                                <p:cTn id="3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30000"/>
                            </p:stCondLst>
                            <p:childTnLst>
                              <p:par>
                                <p:cTn id="3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30500"/>
                            </p:stCondLst>
                            <p:childTnLst>
                              <p:par>
                                <p:cTn id="3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31000"/>
                            </p:stCondLst>
                            <p:childTnLst>
                              <p:par>
                                <p:cTn id="3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31500"/>
                            </p:stCondLst>
                            <p:childTnLst>
                              <p:par>
                                <p:cTn id="3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32000"/>
                            </p:stCondLst>
                            <p:childTnLst>
                              <p:par>
                                <p:cTn id="3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32500"/>
                            </p:stCondLst>
                            <p:childTnLst>
                              <p:par>
                                <p:cTn id="3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0" fill="hold">
                            <p:stCondLst>
                              <p:cond delay="33000"/>
                            </p:stCondLst>
                            <p:childTnLst>
                              <p:par>
                                <p:cTn id="4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6" fill="hold">
                            <p:stCondLst>
                              <p:cond delay="33500"/>
                            </p:stCondLst>
                            <p:childTnLst>
                              <p:par>
                                <p:cTn id="4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>
                            <p:stCondLst>
                              <p:cond delay="34000"/>
                            </p:stCondLst>
                            <p:childTnLst>
                              <p:par>
                                <p:cTn id="4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8" fill="hold">
                            <p:stCondLst>
                              <p:cond delay="34500"/>
                            </p:stCondLst>
                            <p:childTnLst>
                              <p:par>
                                <p:cTn id="4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>
                            <p:stCondLst>
                              <p:cond delay="35000"/>
                            </p:stCondLst>
                            <p:childTnLst>
                              <p:par>
                                <p:cTn id="4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0" fill="hold">
                            <p:stCondLst>
                              <p:cond delay="35500"/>
                            </p:stCondLst>
                            <p:childTnLst>
                              <p:par>
                                <p:cTn id="4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6" fill="hold">
                            <p:stCondLst>
                              <p:cond delay="36000"/>
                            </p:stCondLst>
                            <p:childTnLst>
                              <p:par>
                                <p:cTn id="4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2" fill="hold">
                            <p:stCondLst>
                              <p:cond delay="36500"/>
                            </p:stCondLst>
                            <p:childTnLst>
                              <p:par>
                                <p:cTn id="4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8" fill="hold">
                            <p:stCondLst>
                              <p:cond delay="37000"/>
                            </p:stCondLst>
                            <p:childTnLst>
                              <p:par>
                                <p:cTn id="4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4" fill="hold">
                            <p:stCondLst>
                              <p:cond delay="37500"/>
                            </p:stCondLst>
                            <p:childTnLst>
                              <p:par>
                                <p:cTn id="4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0" fill="hold">
                            <p:stCondLst>
                              <p:cond delay="38000"/>
                            </p:stCondLst>
                            <p:childTnLst>
                              <p:par>
                                <p:cTn id="4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6" fill="hold">
                            <p:stCondLst>
                              <p:cond delay="38500"/>
                            </p:stCondLst>
                            <p:childTnLst>
                              <p:par>
                                <p:cTn id="4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2" fill="hold">
                            <p:stCondLst>
                              <p:cond delay="39000"/>
                            </p:stCondLst>
                            <p:childTnLst>
                              <p:par>
                                <p:cTn id="4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8" fill="hold">
                            <p:stCondLst>
                              <p:cond delay="39500"/>
                            </p:stCondLst>
                            <p:childTnLst>
                              <p:par>
                                <p:cTn id="4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4" fill="hold">
                            <p:stCondLst>
                              <p:cond delay="40000"/>
                            </p:stCondLst>
                            <p:childTnLst>
                              <p:par>
                                <p:cTn id="4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0" fill="hold">
                            <p:stCondLst>
                              <p:cond delay="40500"/>
                            </p:stCondLst>
                            <p:childTnLst>
                              <p:par>
                                <p:cTn id="4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6" fill="hold">
                            <p:stCondLst>
                              <p:cond delay="41000"/>
                            </p:stCondLst>
                            <p:childTnLst>
                              <p:par>
                                <p:cTn id="4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2" fill="hold">
                            <p:stCondLst>
                              <p:cond delay="41500"/>
                            </p:stCondLst>
                            <p:childTnLst>
                              <p:par>
                                <p:cTn id="5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8" fill="hold">
                            <p:stCondLst>
                              <p:cond delay="42000"/>
                            </p:stCondLst>
                            <p:childTnLst>
                              <p:par>
                                <p:cTn id="5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4" fill="hold">
                            <p:stCondLst>
                              <p:cond delay="42500"/>
                            </p:stCondLst>
                            <p:childTnLst>
                              <p:par>
                                <p:cTn id="5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0" fill="hold">
                            <p:stCondLst>
                              <p:cond delay="43000"/>
                            </p:stCondLst>
                            <p:childTnLst>
                              <p:par>
                                <p:cTn id="5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6" fill="hold">
                            <p:stCondLst>
                              <p:cond delay="43500"/>
                            </p:stCondLst>
                            <p:childTnLst>
                              <p:par>
                                <p:cTn id="5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2" fill="hold">
                            <p:stCondLst>
                              <p:cond delay="44000"/>
                            </p:stCondLst>
                            <p:childTnLst>
                              <p:par>
                                <p:cTn id="5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8" fill="hold">
                            <p:stCondLst>
                              <p:cond delay="44500"/>
                            </p:stCondLst>
                            <p:childTnLst>
                              <p:par>
                                <p:cTn id="5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4" fill="hold">
                            <p:stCondLst>
                              <p:cond delay="45000"/>
                            </p:stCondLst>
                            <p:childTnLst>
                              <p:par>
                                <p:cTn id="5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0" fill="hold">
                            <p:stCondLst>
                              <p:cond delay="45500"/>
                            </p:stCondLst>
                            <p:childTnLst>
                              <p:par>
                                <p:cTn id="5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6" fill="hold">
                            <p:stCondLst>
                              <p:cond delay="46000"/>
                            </p:stCondLst>
                            <p:childTnLst>
                              <p:par>
                                <p:cTn id="5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2" fill="hold">
                            <p:stCondLst>
                              <p:cond delay="46500"/>
                            </p:stCondLst>
                            <p:childTnLst>
                              <p:par>
                                <p:cTn id="5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8" fill="hold">
                            <p:stCondLst>
                              <p:cond delay="47000"/>
                            </p:stCondLst>
                            <p:childTnLst>
                              <p:par>
                                <p:cTn id="5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4" fill="hold">
                            <p:stCondLst>
                              <p:cond delay="47500"/>
                            </p:stCondLst>
                            <p:childTnLst>
                              <p:par>
                                <p:cTn id="5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0" fill="hold">
                            <p:stCondLst>
                              <p:cond delay="48000"/>
                            </p:stCondLst>
                            <p:childTnLst>
                              <p:par>
                                <p:cTn id="5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6" fill="hold">
                            <p:stCondLst>
                              <p:cond delay="48500"/>
                            </p:stCondLst>
                            <p:childTnLst>
                              <p:par>
                                <p:cTn id="5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853809" y="5411946"/>
            <a:ext cx="24786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m-KH" sz="9600" dirty="0">
                <a:solidFill>
                  <a:srgbClr val="0070C0"/>
                </a:solidFill>
              </a:rPr>
              <a:t>ជំរាបសួរ</a:t>
            </a:r>
            <a:endParaRPr lang="en-GB" sz="9600" dirty="0">
              <a:solidFill>
                <a:srgbClr val="0070C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07620" y="3229988"/>
            <a:ext cx="43204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600" dirty="0"/>
              <a:t>こんにちは</a:t>
            </a:r>
            <a:endParaRPr lang="en-GB" sz="6600" dirty="0"/>
          </a:p>
        </p:txBody>
      </p:sp>
      <p:sp>
        <p:nvSpPr>
          <p:cNvPr id="46" name="TextBox 45"/>
          <p:cNvSpPr txBox="1"/>
          <p:nvPr/>
        </p:nvSpPr>
        <p:spPr>
          <a:xfrm>
            <a:off x="821466" y="5177704"/>
            <a:ext cx="54724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Cyrl-AZ" sz="6600" dirty="0">
                <a:solidFill>
                  <a:srgbClr val="00B050"/>
                </a:solidFill>
              </a:rPr>
              <a:t>Здравейте </a:t>
            </a:r>
            <a:endParaRPr lang="en-GB" sz="6600" dirty="0">
              <a:solidFill>
                <a:srgbClr val="00B05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691680" y="1305620"/>
            <a:ext cx="35291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Cyrl-AZ" sz="6600" dirty="0" smtClean="0">
                <a:solidFill>
                  <a:srgbClr val="FF0000"/>
                </a:solidFill>
              </a:rPr>
              <a:t>привет</a:t>
            </a:r>
            <a:r>
              <a:rPr lang="en-GB" sz="6600" dirty="0" smtClean="0">
                <a:solidFill>
                  <a:srgbClr val="FF0000"/>
                </a:solidFill>
              </a:rPr>
              <a:t> </a:t>
            </a:r>
            <a:endParaRPr lang="en-GB" sz="6600" dirty="0">
              <a:solidFill>
                <a:srgbClr val="FF0000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19391" y="3783986"/>
            <a:ext cx="274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600" dirty="0">
                <a:solidFill>
                  <a:srgbClr val="7030A0"/>
                </a:solidFill>
              </a:rPr>
              <a:t>你好 </a:t>
            </a:r>
            <a:endParaRPr lang="en-GB" sz="6600" dirty="0">
              <a:solidFill>
                <a:srgbClr val="7030A0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1528737" y="2852936"/>
            <a:ext cx="3855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6600" dirty="0" smtClean="0">
                <a:solidFill>
                  <a:schemeClr val="bg2">
                    <a:lumMod val="50000"/>
                  </a:schemeClr>
                </a:solidFill>
              </a:rPr>
              <a:t>γεια </a:t>
            </a:r>
            <a:r>
              <a:rPr lang="el-GR" sz="6600" dirty="0">
                <a:solidFill>
                  <a:schemeClr val="bg2">
                    <a:lumMod val="50000"/>
                  </a:schemeClr>
                </a:solidFill>
              </a:rPr>
              <a:t>σας</a:t>
            </a:r>
            <a:endParaRPr lang="en-GB" sz="6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What is language?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5076056" y="4337984"/>
            <a:ext cx="27711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6600" dirty="0">
                <a:solidFill>
                  <a:schemeClr val="accent6">
                    <a:lumMod val="75000"/>
                  </a:schemeClr>
                </a:solidFill>
              </a:rPr>
              <a:t>բարև</a:t>
            </a:r>
            <a:endParaRPr lang="en-GB" sz="6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468560" y="2149078"/>
            <a:ext cx="25800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e-IL" sz="6600" dirty="0">
                <a:solidFill>
                  <a:srgbClr val="FFC000"/>
                </a:solidFill>
              </a:rPr>
              <a:t>שלום</a:t>
            </a:r>
            <a:endParaRPr lang="en-GB" sz="6600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46866" y="1859618"/>
            <a:ext cx="437786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6600" dirty="0">
                <a:solidFill>
                  <a:srgbClr val="00B0F0"/>
                </a:solidFill>
              </a:rPr>
              <a:t>السلام علیکم</a:t>
            </a:r>
            <a:endParaRPr lang="en-GB" sz="6600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65609" y="4069708"/>
            <a:ext cx="178125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AE" sz="6600" dirty="0">
                <a:solidFill>
                  <a:schemeClr val="bg1">
                    <a:lumMod val="50000"/>
                  </a:schemeClr>
                </a:solidFill>
              </a:rPr>
              <a:t>مرحبا</a:t>
            </a:r>
            <a:endParaRPr lang="en-GB" sz="7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949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/>
      <p:bldP spid="46" grpId="0"/>
      <p:bldP spid="61" grpId="0"/>
      <p:bldP spid="86" grpId="0"/>
      <p:bldP spid="105" grpId="0"/>
      <p:bldP spid="2" grpId="0"/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are these called?</a:t>
            </a:r>
            <a:endParaRPr lang="en-GB" dirty="0"/>
          </a:p>
        </p:txBody>
      </p:sp>
      <p:pic>
        <p:nvPicPr>
          <p:cNvPr id="3074" name="Picture 2" descr="C:\Users\loverm\Dropbox\University\03 CASS\Work\20141024 Cambridge Festival of Ideas\Plain-Baby-Bun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85651"/>
            <a:ext cx="6851848" cy="4567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pic>
        <p:nvPicPr>
          <p:cNvPr id="6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046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is this called?</a:t>
            </a:r>
            <a:endParaRPr lang="en-GB" dirty="0"/>
          </a:p>
        </p:txBody>
      </p:sp>
      <p:pic>
        <p:nvPicPr>
          <p:cNvPr id="4098" name="Picture 2" descr="C:\Users\loverm\Dropbox\University\03 CASS\Work\20141024 Cambridge Festival of Ideas\vancouver-2004-vancouver-random-alley-700x7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430" y="1844824"/>
            <a:ext cx="6667500" cy="442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pic>
        <p:nvPicPr>
          <p:cNvPr id="6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346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Fashion changes over time</a:t>
            </a:r>
            <a:endParaRPr lang="en-GB" dirty="0"/>
          </a:p>
        </p:txBody>
      </p:sp>
      <p:pic>
        <p:nvPicPr>
          <p:cNvPr id="5" name="Picture 4" descr="C:\Users\loverm\Dropbox\University\03 CASS\Work\20141024 Cambridge Festival of Ideas\travel-beach-getty-590-tm-12081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16832"/>
            <a:ext cx="6840760" cy="453650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pic>
        <p:nvPicPr>
          <p:cNvPr id="7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022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Fashion changes over time</a:t>
            </a:r>
            <a:endParaRPr lang="en-GB" dirty="0"/>
          </a:p>
        </p:txBody>
      </p:sp>
      <p:pic>
        <p:nvPicPr>
          <p:cNvPr id="6" name="Picture 5" descr="C:\Users\loverm\Dropbox\University\03 CASS\Work\20141024 Cambridge Festival of Ideas\mexico2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19" b="24427"/>
          <a:stretch/>
        </p:blipFill>
        <p:spPr bwMode="auto">
          <a:xfrm>
            <a:off x="929804" y="1879451"/>
            <a:ext cx="6666532" cy="46458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pic>
        <p:nvPicPr>
          <p:cNvPr id="7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243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Language changes over time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483768" y="2420888"/>
            <a:ext cx="43204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>
                <a:solidFill>
                  <a:srgbClr val="7030A0"/>
                </a:solidFill>
              </a:rPr>
              <a:t>SILLY</a:t>
            </a:r>
            <a:endParaRPr lang="en-GB" sz="13800" b="1" dirty="0">
              <a:solidFill>
                <a:srgbClr val="7030A0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pic>
        <p:nvPicPr>
          <p:cNvPr id="6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155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1875532" y="2924493"/>
            <a:ext cx="1944216" cy="1800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179512" y="2937195"/>
            <a:ext cx="1944216" cy="1800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Language changes over time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792760" y="1772816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B5121B"/>
                </a:solidFill>
              </a:rPr>
              <a:t>SILLY</a:t>
            </a:r>
            <a:endParaRPr lang="en-GB" sz="5400" b="1" dirty="0">
              <a:solidFill>
                <a:srgbClr val="B5121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3421797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B5121B"/>
                </a:solidFill>
              </a:rPr>
              <a:t>BLISSFUL/ BLESSED</a:t>
            </a:r>
            <a:endParaRPr lang="en-GB" sz="2400" b="1" dirty="0">
              <a:solidFill>
                <a:srgbClr val="B5121B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5144" y="3409093"/>
            <a:ext cx="1821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B5121B"/>
                </a:solidFill>
              </a:rPr>
              <a:t>INNOCENT/ HARMLESS</a:t>
            </a:r>
            <a:endParaRPr lang="en-GB" sz="2400" b="1" dirty="0">
              <a:solidFill>
                <a:srgbClr val="B5121B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41626" y="3593762"/>
            <a:ext cx="1300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B5121B"/>
                </a:solidFill>
              </a:rPr>
              <a:t>PITIABLE</a:t>
            </a:r>
            <a:endParaRPr lang="en-GB" sz="2400" b="1" dirty="0">
              <a:solidFill>
                <a:srgbClr val="B5121B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67052" y="3409094"/>
            <a:ext cx="1821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B5121B"/>
                </a:solidFill>
              </a:rPr>
              <a:t>WEAK/ IGNORANT</a:t>
            </a:r>
            <a:endParaRPr lang="en-GB" sz="2400" b="1" dirty="0">
              <a:solidFill>
                <a:srgbClr val="B5121B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81428" y="3555322"/>
            <a:ext cx="1365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B5121B"/>
                </a:solidFill>
              </a:rPr>
              <a:t>FOOLISH</a:t>
            </a:r>
            <a:endParaRPr lang="en-GB" sz="2400" b="1" dirty="0">
              <a:solidFill>
                <a:srgbClr val="B5121B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619996" y="2886055"/>
            <a:ext cx="1944216" cy="1800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5343996" y="2886055"/>
            <a:ext cx="1944216" cy="1800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7092280" y="2886055"/>
            <a:ext cx="1944216" cy="1800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Arrow 15"/>
          <p:cNvSpPr/>
          <p:nvPr/>
        </p:nvSpPr>
        <p:spPr>
          <a:xfrm flipV="1">
            <a:off x="539552" y="5013176"/>
            <a:ext cx="7972884" cy="477766"/>
          </a:xfrm>
          <a:prstGeom prst="rightArrow">
            <a:avLst>
              <a:gd name="adj1" fmla="val 50000"/>
              <a:gd name="adj2" fmla="val 182910"/>
            </a:avLst>
          </a:prstGeom>
          <a:noFill/>
          <a:ln>
            <a:solidFill>
              <a:srgbClr val="B512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5832140" y="6497960"/>
            <a:ext cx="2232248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Hollmann (2009: 307)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35920" y="5490942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B5121B"/>
                </a:solidFill>
              </a:rPr>
              <a:t>Time</a:t>
            </a:r>
            <a:endParaRPr lang="en-GB" sz="2000" b="1" dirty="0">
              <a:solidFill>
                <a:srgbClr val="B5121B"/>
              </a:solidFill>
            </a:endParaRPr>
          </a:p>
        </p:txBody>
      </p:sp>
      <p:pic>
        <p:nvPicPr>
          <p:cNvPr id="20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3903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5" grpId="0"/>
      <p:bldP spid="6" grpId="0"/>
      <p:bldP spid="7" grpId="0"/>
      <p:bldP spid="8" grpId="0"/>
      <p:bldP spid="9" grpId="0"/>
      <p:bldP spid="13" grpId="0" animBg="1"/>
      <p:bldP spid="14" grpId="0" animBg="1"/>
      <p:bldP spid="15" grpId="0" animBg="1"/>
      <p:bldP spid="16" grpId="0" animBg="1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0364" y="1256152"/>
            <a:ext cx="7235688" cy="181588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</a:rPr>
              <a:t>AGONY</a:t>
            </a:r>
            <a:r>
              <a:rPr lang="en-GB" sz="2800" dirty="0" smtClean="0"/>
              <a:t>…should </a:t>
            </a:r>
            <a:r>
              <a:rPr lang="en-GB" sz="2800" dirty="0"/>
              <a:t>be used only in a context that suggests </a:t>
            </a:r>
            <a:r>
              <a:rPr lang="en-GB" sz="2800" b="1" dirty="0"/>
              <a:t>extreme physical or mental suffering</a:t>
            </a:r>
            <a:r>
              <a:rPr lang="en-GB" sz="2800" dirty="0"/>
              <a:t>. It is hackneyed to talk </a:t>
            </a:r>
            <a:r>
              <a:rPr lang="en-GB" sz="2800" dirty="0" smtClean="0"/>
              <a:t>about…'the </a:t>
            </a:r>
            <a:r>
              <a:rPr lang="en-GB" sz="2800" dirty="0"/>
              <a:t>agonising decision about which chocolate to eat</a:t>
            </a:r>
            <a:r>
              <a:rPr lang="en-GB" sz="2800" dirty="0" smtClean="0"/>
              <a:t>'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979712" y="1772816"/>
            <a:ext cx="6552728" cy="224676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BRILLIANT</a:t>
            </a:r>
            <a:r>
              <a:rPr lang="en-GB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800" dirty="0"/>
              <a:t>in its figurative sense, meaning extremely clever or of superlative talent, is a much over-worked </a:t>
            </a:r>
            <a:r>
              <a:rPr lang="en-GB" sz="2800" dirty="0" smtClean="0"/>
              <a:t>adjective. […] </a:t>
            </a:r>
            <a:r>
              <a:rPr lang="en-GB" sz="2800" b="1" dirty="0" smtClean="0"/>
              <a:t>The </a:t>
            </a:r>
            <a:r>
              <a:rPr lang="en-GB" sz="2800" b="1" dirty="0"/>
              <a:t>word should now only be used to describe a bright light.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9876" y="3200152"/>
            <a:ext cx="7345176" cy="1569660"/>
          </a:xfrm>
          <a:prstGeom prst="rect">
            <a:avLst/>
          </a:prstGeom>
          <a:ln w="190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3">
                    <a:lumMod val="50000"/>
                  </a:schemeClr>
                </a:solidFill>
              </a:rPr>
              <a:t>KEY</a:t>
            </a:r>
            <a:r>
              <a:rPr lang="en-GB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GB" sz="2400" dirty="0"/>
              <a:t>has become an adjective overworked to exhaustion in phrases such as 'he was a key player' or 'this is a key policy'. Think of another adjective, such as important, central or essential.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5832140" y="6497960"/>
            <a:ext cx="24842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The Daily Mail, 6 May 2014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4928" y="3411277"/>
            <a:ext cx="7473528" cy="224676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accent4">
                    <a:lumMod val="75000"/>
                  </a:schemeClr>
                </a:solidFill>
              </a:rPr>
              <a:t>PLUNGE</a:t>
            </a:r>
            <a:r>
              <a:rPr lang="en-GB" sz="28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2800" dirty="0"/>
              <a:t>was a verb that used to be restricted to describing an activity of divers or </a:t>
            </a:r>
            <a:r>
              <a:rPr lang="en-GB" sz="2800" dirty="0" smtClean="0"/>
              <a:t>swimmers […].It </a:t>
            </a:r>
            <a:r>
              <a:rPr lang="en-GB" sz="2800" dirty="0"/>
              <a:t>is now used to describe anything that takes a precipitate fall, such as the prices of stocks and shares, and is therefore becoming a cliché.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852" y="2810125"/>
            <a:ext cx="7848872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B5121B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B5121B"/>
                </a:solidFill>
              </a:rPr>
              <a:t>ONGOING</a:t>
            </a:r>
            <a:r>
              <a:rPr lang="en-GB" sz="2800" dirty="0"/>
              <a:t> is a tiresome and greatly overused </a:t>
            </a:r>
            <a:r>
              <a:rPr lang="en-GB" sz="2800" dirty="0" smtClean="0"/>
              <a:t>word.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65037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  <p:bldP spid="6" grpId="0" animBg="1"/>
      <p:bldP spid="6" grpId="1" animBg="1"/>
      <p:bldP spid="11" grpId="0" animBg="1"/>
      <p:bldP spid="11" grpId="1" animBg="1"/>
      <p:bldP spid="7" grpId="0" animBg="1"/>
      <p:bldP spid="7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36712"/>
            <a:ext cx="6624736" cy="5749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485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Spoken language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pic>
        <p:nvPicPr>
          <p:cNvPr id="1026" name="Picture 2" descr="C:\Users\loverm\Dropbox\University\03 CASS\Work\20141024 Cambridge Festival of Ideas\9780439023528_500X5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736" y="2060848"/>
            <a:ext cx="4037434" cy="403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50280" y="2924944"/>
            <a:ext cx="41044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B5121B"/>
                </a:solidFill>
              </a:rPr>
              <a:t>15,000 words in one hour</a:t>
            </a:r>
            <a:endParaRPr lang="en-GB" sz="5400" b="1" dirty="0">
              <a:solidFill>
                <a:srgbClr val="B5121B"/>
              </a:solidFill>
            </a:endParaRPr>
          </a:p>
        </p:txBody>
      </p:sp>
      <p:pic>
        <p:nvPicPr>
          <p:cNvPr id="7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5866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Measuring spoken language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pic>
        <p:nvPicPr>
          <p:cNvPr id="2050" name="Picture 2" descr="C:\Users\loverm\Dropbox\University\03 CASS\Work\20141024 Cambridge Festival of Ideas\flames-and-fire-jp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592" y="1982912"/>
            <a:ext cx="4876800" cy="374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771800" y="4437112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b="1" dirty="0" smtClean="0"/>
              <a:t>HOW?</a:t>
            </a:r>
            <a:endParaRPr lang="en-GB" sz="9600" b="1" dirty="0"/>
          </a:p>
        </p:txBody>
      </p:sp>
      <p:pic>
        <p:nvPicPr>
          <p:cNvPr id="7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875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Measuring spoken language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pic>
        <p:nvPicPr>
          <p:cNvPr id="6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971600" y="1696646"/>
            <a:ext cx="639045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&lt;$</a:t>
            </a:r>
            <a:r>
              <a:rPr lang="en-GB" dirty="0"/>
              <a:t>058&gt; i</a:t>
            </a:r>
            <a:r>
              <a:rPr lang="en-GB" dirty="0" smtClean="0"/>
              <a:t>s that red </a:t>
            </a:r>
            <a:r>
              <a:rPr lang="en-GB" dirty="0"/>
              <a:t>wine on your </a:t>
            </a:r>
            <a:r>
              <a:rPr lang="en-GB" dirty="0" smtClean="0"/>
              <a:t>T-shirt?</a:t>
            </a:r>
            <a:endParaRPr lang="en-GB" dirty="0"/>
          </a:p>
          <a:p>
            <a:endParaRPr lang="en-GB" dirty="0"/>
          </a:p>
          <a:p>
            <a:r>
              <a:rPr lang="en-GB" dirty="0"/>
              <a:t>&lt;$179&gt; o</a:t>
            </a:r>
            <a:r>
              <a:rPr lang="en-GB" dirty="0" smtClean="0"/>
              <a:t>h</a:t>
            </a:r>
            <a:endParaRPr lang="en-GB" dirty="0"/>
          </a:p>
          <a:p>
            <a:endParaRPr lang="en-GB" dirty="0"/>
          </a:p>
          <a:p>
            <a:r>
              <a:rPr lang="en-GB" dirty="0"/>
              <a:t>&lt;$058&gt; </a:t>
            </a:r>
            <a:r>
              <a:rPr lang="en-GB" dirty="0" smtClean="0"/>
              <a:t>red </a:t>
            </a:r>
            <a:r>
              <a:rPr lang="en-GB" dirty="0"/>
              <a:t>wine?</a:t>
            </a:r>
          </a:p>
          <a:p>
            <a:endParaRPr lang="en-GB" dirty="0"/>
          </a:p>
          <a:p>
            <a:r>
              <a:rPr lang="en-GB" dirty="0"/>
              <a:t>&lt;$179&gt; </a:t>
            </a:r>
            <a:r>
              <a:rPr lang="en-GB" dirty="0" err="1" smtClean="0"/>
              <a:t>er</a:t>
            </a:r>
            <a:r>
              <a:rPr lang="en-GB" dirty="0" smtClean="0"/>
              <a:t> berries?</a:t>
            </a:r>
          </a:p>
          <a:p>
            <a:endParaRPr lang="en-GB" dirty="0" smtClean="0"/>
          </a:p>
          <a:p>
            <a:r>
              <a:rPr lang="en-GB" dirty="0" smtClean="0"/>
              <a:t>&lt;$</a:t>
            </a:r>
            <a:r>
              <a:rPr lang="en-GB" dirty="0"/>
              <a:t>058&gt; a</a:t>
            </a:r>
            <a:r>
              <a:rPr lang="en-GB" dirty="0" smtClean="0"/>
              <a:t>h berries (.) it’s berries</a:t>
            </a:r>
          </a:p>
          <a:p>
            <a:endParaRPr lang="en-GB" dirty="0"/>
          </a:p>
          <a:p>
            <a:r>
              <a:rPr lang="en-GB" dirty="0"/>
              <a:t>&lt;$179&gt; </a:t>
            </a:r>
            <a:r>
              <a:rPr lang="en-GB" dirty="0" smtClean="0"/>
              <a:t>maybe?</a:t>
            </a:r>
            <a:endParaRPr lang="en-GB" dirty="0"/>
          </a:p>
          <a:p>
            <a:endParaRPr lang="en-GB" dirty="0"/>
          </a:p>
          <a:p>
            <a:r>
              <a:rPr lang="en-GB" dirty="0"/>
              <a:t>&lt;$058&gt; </a:t>
            </a:r>
            <a:r>
              <a:rPr lang="en-GB" dirty="0" smtClean="0"/>
              <a:t>oh well</a:t>
            </a:r>
            <a:endParaRPr lang="en-GB" dirty="0"/>
          </a:p>
          <a:p>
            <a:endParaRPr lang="en-GB" dirty="0"/>
          </a:p>
          <a:p>
            <a:r>
              <a:rPr lang="en-GB" dirty="0"/>
              <a:t>&lt;$179&gt; o</a:t>
            </a:r>
            <a:r>
              <a:rPr lang="en-GB" dirty="0" smtClean="0"/>
              <a:t>h</a:t>
            </a:r>
            <a:endParaRPr lang="en-GB" dirty="0"/>
          </a:p>
          <a:p>
            <a:endParaRPr lang="en-GB" dirty="0"/>
          </a:p>
          <a:p>
            <a:r>
              <a:rPr lang="en-GB" dirty="0"/>
              <a:t>&lt;$058&gt; </a:t>
            </a:r>
            <a:r>
              <a:rPr lang="en-GB" dirty="0" smtClean="0"/>
              <a:t>never mind</a:t>
            </a:r>
            <a:r>
              <a:rPr lang="en-GB" dirty="0"/>
              <a:t> </a:t>
            </a:r>
            <a:r>
              <a:rPr lang="en-GB" dirty="0" smtClean="0"/>
              <a:t>[laugh]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095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Measuring spoken language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sp>
        <p:nvSpPr>
          <p:cNvPr id="2" name="Rectangle 1"/>
          <p:cNvSpPr/>
          <p:nvPr/>
        </p:nvSpPr>
        <p:spPr>
          <a:xfrm>
            <a:off x="2123728" y="2204864"/>
            <a:ext cx="1656184" cy="3024336"/>
          </a:xfrm>
          <a:prstGeom prst="rect">
            <a:avLst/>
          </a:prstGeom>
          <a:solidFill>
            <a:srgbClr val="B5121B">
              <a:tint val="66000"/>
              <a:satMod val="1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644008" y="4221088"/>
            <a:ext cx="1656184" cy="1008112"/>
          </a:xfrm>
          <a:prstGeom prst="rect">
            <a:avLst/>
          </a:prstGeom>
          <a:solidFill>
            <a:srgbClr val="B5121B">
              <a:tint val="66000"/>
              <a:satMod val="1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2519772" y="3940314"/>
            <a:ext cx="8640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b="1" dirty="0" smtClean="0">
                <a:solidFill>
                  <a:srgbClr val="B5121B"/>
                </a:solidFill>
              </a:rPr>
              <a:t>I</a:t>
            </a:r>
            <a:endParaRPr lang="en-GB" sz="9600" b="1" dirty="0">
              <a:solidFill>
                <a:srgbClr val="B5121B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11080" y="4463534"/>
            <a:ext cx="972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B5121B"/>
                </a:solidFill>
              </a:rPr>
              <a:t>YOU</a:t>
            </a:r>
            <a:endParaRPr lang="en-GB" sz="2800" b="1" dirty="0">
              <a:solidFill>
                <a:srgbClr val="B5121B"/>
              </a:solidFill>
            </a:endParaRPr>
          </a:p>
        </p:txBody>
      </p:sp>
      <p:pic>
        <p:nvPicPr>
          <p:cNvPr id="10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077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Spoken BNC2014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pic>
        <p:nvPicPr>
          <p:cNvPr id="6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916832"/>
            <a:ext cx="3457470" cy="4190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02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Spoken BNC2014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pic>
        <p:nvPicPr>
          <p:cNvPr id="6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874" y="1854582"/>
            <a:ext cx="2665382" cy="323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C:\Users\loverm\Dropbox\University\03 CASS\Work\20141024 Cambridge Festival of Ideas\bnclogo_sm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410879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3568" y="5373216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B5121B"/>
                </a:solidFill>
              </a:rPr>
              <a:t>1990s</a:t>
            </a:r>
            <a:endParaRPr lang="en-GB" sz="5400" b="1" dirty="0">
              <a:solidFill>
                <a:srgbClr val="B5121B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36433" y="5373216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B5121B"/>
                </a:solidFill>
              </a:rPr>
              <a:t>2010s</a:t>
            </a:r>
            <a:endParaRPr lang="en-GB" sz="5400" b="1" dirty="0">
              <a:solidFill>
                <a:srgbClr val="B5121B"/>
              </a:solidFill>
            </a:endParaRPr>
          </a:p>
        </p:txBody>
      </p:sp>
      <p:pic>
        <p:nvPicPr>
          <p:cNvPr id="9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824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Spoken BNC2014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pic>
        <p:nvPicPr>
          <p:cNvPr id="5122" name="Picture 2" descr="C:\Users\loverm\Dropbox\University\03 CASS\Work\20141024 Cambridge Festival of Ideas\Pato_Banton_Baby_Come_Back_single_cov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0" y="-171401"/>
            <a:ext cx="9237960" cy="800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087724" y="6031649"/>
            <a:ext cx="4966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hlinkClick r:id="rId4"/>
              </a:rPr>
              <a:t>https://</a:t>
            </a:r>
            <a:r>
              <a:rPr lang="en-GB" dirty="0" smtClean="0">
                <a:hlinkClick r:id="rId4"/>
              </a:rPr>
              <a:t>www.youtube.com/watch?v=pSywtiAirKE</a:t>
            </a:r>
            <a:endParaRPr lang="en-GB" dirty="0" smtClean="0"/>
          </a:p>
          <a:p>
            <a:pPr algn="ctr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79025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Spoken BNC2014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pic>
        <p:nvPicPr>
          <p:cNvPr id="6146" name="Picture 2" descr="C:\Users\loverm\Dropbox\University\03 CASS\Work\20141024 Cambridge Festival of Ideas\51NrYlbaqyL._SY3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087724" y="5954960"/>
            <a:ext cx="5094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hlinkClick r:id="rId4"/>
              </a:rPr>
              <a:t>https://</a:t>
            </a:r>
            <a:r>
              <a:rPr lang="en-GB" dirty="0" smtClean="0">
                <a:hlinkClick r:id="rId4"/>
              </a:rPr>
              <a:t>www.youtube.com/watch?v=ekomXrzOF3A</a:t>
            </a:r>
            <a:endParaRPr lang="en-GB" dirty="0" smtClean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151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Spoken BNC2014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pic>
        <p:nvPicPr>
          <p:cNvPr id="7170" name="Picture 2" descr="C:\Users\loverm\Dropbox\University\03 CASS\Work\20141024 Cambridge Festival of Ideas\article-0-069A0353000005DC-332_468x36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97"/>
          <a:stretch/>
        </p:blipFill>
        <p:spPr bwMode="auto">
          <a:xfrm>
            <a:off x="-4068" y="-20589"/>
            <a:ext cx="9400604" cy="707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74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overm\Dropbox\University\03 CASS\Work\20141024 Cambridge Festival of Ideas\rob 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996952"/>
            <a:ext cx="4987152" cy="325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928"/>
            <a:ext cx="3384376" cy="3827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744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Spoken BNC2014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pic>
        <p:nvPicPr>
          <p:cNvPr id="6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874" y="1854582"/>
            <a:ext cx="2665382" cy="323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C:\Users\loverm\Dropbox\University\03 CASS\Work\20141024 Cambridge Festival of Ideas\bnclogo_sm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410879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3568" y="5373216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B5121B"/>
                </a:solidFill>
              </a:rPr>
              <a:t>1990s</a:t>
            </a:r>
            <a:endParaRPr lang="en-GB" sz="5400" b="1" dirty="0">
              <a:solidFill>
                <a:srgbClr val="B5121B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36433" y="5373216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B5121B"/>
                </a:solidFill>
              </a:rPr>
              <a:t>2010s</a:t>
            </a:r>
            <a:endParaRPr lang="en-GB" sz="5400" b="1" dirty="0">
              <a:solidFill>
                <a:srgbClr val="B5121B"/>
              </a:solidFill>
            </a:endParaRPr>
          </a:p>
        </p:txBody>
      </p:sp>
      <p:pic>
        <p:nvPicPr>
          <p:cNvPr id="9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887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7" t="6738" r="10422" b="21700"/>
          <a:stretch>
            <a:fillRect/>
          </a:stretch>
        </p:blipFill>
        <p:spPr bwMode="auto">
          <a:xfrm>
            <a:off x="0" y="0"/>
            <a:ext cx="3455988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5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50" b="32800"/>
          <a:stretch>
            <a:fillRect/>
          </a:stretch>
        </p:blipFill>
        <p:spPr>
          <a:xfrm>
            <a:off x="0" y="1989138"/>
            <a:ext cx="9144000" cy="2403475"/>
          </a:xfrm>
        </p:spPr>
      </p:pic>
      <p:pic>
        <p:nvPicPr>
          <p:cNvPr id="79876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t="3801" r="49213" b="8002"/>
          <a:stretch>
            <a:fillRect/>
          </a:stretch>
        </p:blipFill>
        <p:spPr bwMode="auto">
          <a:xfrm>
            <a:off x="0" y="2897188"/>
            <a:ext cx="1979613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7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1" t="8002" r="6689" b="74146"/>
          <a:stretch>
            <a:fillRect/>
          </a:stretch>
        </p:blipFill>
        <p:spPr bwMode="auto">
          <a:xfrm>
            <a:off x="1187450" y="3573463"/>
            <a:ext cx="35925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8" name="Content Placeholder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1" t="35707" r="6689" b="24785"/>
          <a:stretch>
            <a:fillRect/>
          </a:stretch>
        </p:blipFill>
        <p:spPr bwMode="auto">
          <a:xfrm>
            <a:off x="1187450" y="4149725"/>
            <a:ext cx="76327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9" name="Content Placeholder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25" t="2969" r="14279" b="5002"/>
          <a:stretch>
            <a:fillRect/>
          </a:stretch>
        </p:blipFill>
        <p:spPr bwMode="auto">
          <a:xfrm>
            <a:off x="6969125" y="3860800"/>
            <a:ext cx="2174875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0" name="Content Placeholder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0" t="5901" r="14563" b="39500"/>
          <a:stretch>
            <a:fillRect/>
          </a:stretch>
        </p:blipFill>
        <p:spPr bwMode="auto">
          <a:xfrm>
            <a:off x="2843213" y="0"/>
            <a:ext cx="2881312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1" name="Content Placeholder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" t="4134" r="17422" b="37479"/>
          <a:stretch>
            <a:fillRect/>
          </a:stretch>
        </p:blipFill>
        <p:spPr bwMode="auto">
          <a:xfrm>
            <a:off x="5622925" y="0"/>
            <a:ext cx="3521075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2" name="Content Placeholder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4" t="7495" r="29234" b="75127"/>
          <a:stretch>
            <a:fillRect/>
          </a:stretch>
        </p:blipFill>
        <p:spPr bwMode="auto">
          <a:xfrm>
            <a:off x="5364163" y="1268413"/>
            <a:ext cx="18716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54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http://i.telegraph.co.uk/multimedia/archive/01436/walkman7_1436163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-20258"/>
            <a:ext cx="3168352" cy="204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533" y="743921"/>
            <a:ext cx="2294099" cy="227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 descr="http://2.bp.blogspot.com/-D46ZaR2T-NQ/ToLqPnaa2aI/AAAAAAAAAgk/wAAnjIK1DWU/s320/3592547577_e34e513979_b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01" y="1185711"/>
            <a:ext cx="2184559" cy="284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goodtoknow.media.ipcdigital.co.uk/111/000003ddd/f58f_orh220w334/Marmalad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83" y="4292706"/>
            <a:ext cx="2650397" cy="174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://www.ikea.com/PIAimages/0149414_PE307773_S5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821" y="4353265"/>
            <a:ext cx="2504735" cy="250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http://static.guim.co.uk/sys-images/MONEY/Pix/pictures/2011/6/16/1308238088069/Waving-Goodbye-007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341" y="4402790"/>
            <a:ext cx="2726147" cy="163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7975" y="465137"/>
            <a:ext cx="25254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/>
              <a:t>fortnight</a:t>
            </a:r>
            <a:endParaRPr lang="en-GB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127148" y="2985230"/>
            <a:ext cx="30168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 smtClean="0"/>
              <a:t>marvellous</a:t>
            </a:r>
            <a:endParaRPr lang="en-GB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065959" y="5949280"/>
            <a:ext cx="14679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 smtClean="0"/>
              <a:t>fetch</a:t>
            </a:r>
            <a:endParaRPr lang="en-GB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462532" y="5240357"/>
            <a:ext cx="2283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bg1"/>
                </a:solidFill>
              </a:rPr>
              <a:t>cheerio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522" y="2022785"/>
            <a:ext cx="3227722" cy="2199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88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19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C:\Users\loverm\Dropbox\University\03 CASS\Work\20141024 Cambridge Festival of Ideas\F1_SmartTreadmill-Her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518" y="3789040"/>
            <a:ext cx="3159524" cy="315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fbcdn-sphotos-b-a.akamaihd.net/hphotos-ak-xfp1/t31.0-8/1271084_10152203108461729_809245696_o.png?dl=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6033"/>
            <a:ext cx="2016224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directmarketing.thomsonlocal.com/PageFiles/1973/blue%20email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855" y="4941168"/>
            <a:ext cx="2263201" cy="226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352" y="3375624"/>
            <a:ext cx="3547051" cy="1421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778" y="1558184"/>
            <a:ext cx="3634240" cy="1653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 descr="http://cdn1.pcadvisor.co.uk/cmsdata/products/3496525/LG_G_Flex_smartphone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891" y="1621525"/>
            <a:ext cx="3251273" cy="216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www.gadget-cover.com/blog/wp-content/uploads/2013/09/applie5c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301" y="3673195"/>
            <a:ext cx="3182655" cy="285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273419" y="4621312"/>
            <a:ext cx="32175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 b="1" dirty="0" smtClean="0"/>
              <a:t>essentially</a:t>
            </a:r>
            <a:endParaRPr lang="en-GB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239511" y="280815"/>
            <a:ext cx="25022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 b="1" dirty="0" smtClean="0"/>
              <a:t>internet</a:t>
            </a:r>
            <a:endParaRPr lang="en-GB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94391" y="2528384"/>
            <a:ext cx="24372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 b="1" dirty="0" smtClean="0"/>
              <a:t>website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21178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Health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pic>
        <p:nvPicPr>
          <p:cNvPr id="9218" name="Picture 2" descr="C:\Users\loverm\Dropbox\University\03 CASS\Work\20141024 Cambridge Festival of Ideas\F1_SmartTreadmill-Her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35519"/>
            <a:ext cx="5381012" cy="538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767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Food and drink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83568" y="5373216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B5121B"/>
                </a:solidFill>
              </a:rPr>
              <a:t>1990s</a:t>
            </a:r>
            <a:endParaRPr lang="en-GB" sz="5400" b="1" dirty="0">
              <a:solidFill>
                <a:srgbClr val="B5121B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6433" y="5373216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B5121B"/>
                </a:solidFill>
              </a:rPr>
              <a:t>2010s</a:t>
            </a:r>
            <a:endParaRPr lang="en-GB" sz="5400" b="1" dirty="0">
              <a:solidFill>
                <a:srgbClr val="B5121B"/>
              </a:solidFill>
            </a:endParaRPr>
          </a:p>
        </p:txBody>
      </p:sp>
      <p:pic>
        <p:nvPicPr>
          <p:cNvPr id="10242" name="Picture 2" descr="C:\Users\loverm\Dropbox\University\03 CASS\Work\20141024 Cambridge Festival of Ideas\SNN0120TEA---_1799631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2386" y="1465483"/>
            <a:ext cx="5020220" cy="380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loverm\Dropbox\University\03 CASS\Work\20141024 Cambridge Festival of Ideas\SNN0120TEA---_1799631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567564"/>
            <a:ext cx="5020220" cy="380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824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Food and drink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83568" y="5373216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B5121B"/>
                </a:solidFill>
              </a:rPr>
              <a:t>1990s</a:t>
            </a:r>
            <a:endParaRPr lang="en-GB" sz="5400" b="1" dirty="0">
              <a:solidFill>
                <a:srgbClr val="B5121B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6433" y="5374456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B5121B"/>
                </a:solidFill>
              </a:rPr>
              <a:t>2010s</a:t>
            </a:r>
            <a:endParaRPr lang="en-GB" sz="5400" b="1" dirty="0">
              <a:solidFill>
                <a:srgbClr val="B5121B"/>
              </a:solidFill>
            </a:endParaRPr>
          </a:p>
        </p:txBody>
      </p:sp>
      <p:pic>
        <p:nvPicPr>
          <p:cNvPr id="11266" name="Picture 2" descr="C:\Users\loverm\Dropbox\University\03 CASS\Work\20141024 Cambridge Festival of Ideas\shutterstock_1254665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76" y="1628800"/>
            <a:ext cx="5287998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loverm\Dropbox\University\03 CASS\Work\20141024 Cambridge Festival of Ideas\Wine-and-Be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146" y="1628800"/>
            <a:ext cx="5547261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0899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loverm\Dropbox\University\03 CASS\Work\20141024 Cambridge Festival of Ideas\sherry_glass_gl_16dec10_istock_b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37"/>
          <a:stretch/>
        </p:blipFill>
        <p:spPr bwMode="auto">
          <a:xfrm>
            <a:off x="-540568" y="584446"/>
            <a:ext cx="3189353" cy="428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Food and drink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83568" y="5373216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B5121B"/>
                </a:solidFill>
              </a:rPr>
              <a:t>1990s</a:t>
            </a:r>
            <a:endParaRPr lang="en-GB" sz="5400" b="1" dirty="0">
              <a:solidFill>
                <a:srgbClr val="B5121B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6433" y="5374456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B5121B"/>
                </a:solidFill>
              </a:rPr>
              <a:t>2010s</a:t>
            </a:r>
            <a:endParaRPr lang="en-GB" sz="5400" b="1" dirty="0">
              <a:solidFill>
                <a:srgbClr val="B5121B"/>
              </a:solidFill>
            </a:endParaRPr>
          </a:p>
        </p:txBody>
      </p:sp>
      <p:pic>
        <p:nvPicPr>
          <p:cNvPr id="12291" name="Picture 3" descr="C:\Users\loverm\Dropbox\University\03 CASS\Work\20141024 Cambridge Festival of Ideas\brandy-glas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27278"/>
            <a:ext cx="2226340" cy="309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loverm\Dropbox\University\03 CASS\Work\20141024 Cambridge Festival of Ideas\vodka-shots-400_tcm18-19538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469" y="3784401"/>
            <a:ext cx="4245007" cy="1623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loverm\Dropbox\University\03 CASS\Work\20141024 Cambridge Festival of Ideas\6a00d8341c562c53ef017742b09f6e970d-800w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665" y="1159860"/>
            <a:ext cx="2707513" cy="270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:\Users\loverm\Dropbox\University\03 CASS\Work\20141024 Cambridge Festival of Ideas\00000241532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256" y="1435518"/>
            <a:ext cx="2176220" cy="243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231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Food and drink – the ‘fallers’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pic>
        <p:nvPicPr>
          <p:cNvPr id="18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loverm\Dropbox\University\03 CASS\Work\20141024 Cambridge Festival of Ideas\chip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1846" y="1370266"/>
            <a:ext cx="5039140" cy="283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overm\Dropbox\University\03 CASS\Work\20141024 Cambridge Festival of Ideas\FISH CHIP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527982"/>
            <a:ext cx="3745242" cy="283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loverm\Dropbox\University\03 CASS\Work\20141024 Cambridge Festival of Ideas\crisps-image-1-49662057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039" y="1456107"/>
            <a:ext cx="2592402" cy="172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overm\Dropbox\University\03 CASS\Work\20141024 Cambridge Festival of Ideas\salad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0" y="4437538"/>
            <a:ext cx="2752520" cy="2036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overm\Dropbox\University\03 CASS\Work\20141024 Cambridge Festival of Ideas\Custard-in-jug-00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783" y="4205638"/>
            <a:ext cx="3266112" cy="195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loverm\Dropbox\University\03 CASS\Work\20141024 Cambridge Festival of Ideas\sunday-lunch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562" y="1200782"/>
            <a:ext cx="3351477" cy="223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31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overm\Dropbox\University\03 CASS\Work\20141024 Cambridge Festival of Ideas\Pizz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999" y="884201"/>
            <a:ext cx="3902911" cy="232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Food and drink – the ‘risers’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pic>
        <p:nvPicPr>
          <p:cNvPr id="2051" name="Picture 3" descr="C:\Users\loverm\Dropbox\University\03 CASS\Work\20141024 Cambridge Festival of Ideas\origi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800" y="3926351"/>
            <a:ext cx="3323184" cy="249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loverm\Dropbox\University\03 CASS\Work\20141024 Cambridge Festival of Ideas\thai-foo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3" y="1428126"/>
            <a:ext cx="4635561" cy="177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data:image/jpeg;base64,/9j/4AAQSkZJRgABAQAAAQABAAD/2wCEAAkGBxQTEhUUERQWFhUXFRwaGBgVGRwcFxgaGBodGhYXGxYaHSghHxslHRcZITEhJSkrLi4uGB8zODMsNygtLisBCgoKDg0OGxAQGywmICQuLCwvLDQ3LCwvLzQsLCwsLCwsLCwsLC8sNCwsLCwtLCwsLCwsLCwtNC4sLCwsLCwsLP/AABEIALwBDAMBIgACEQEDEQH/xAAbAAACAgMBAAAAAAAAAAAAAAAABQQGAQIDB//EAEMQAAIBAgQEBAMECQIEBgMAAAECEQADBBIhMQUiQVEGEzJhcYGRQlKhsQcUIzNicsHR8LLhQ2OSohUkU8Li8XOCk//EABkBAQADAQEAAAAAAAAAAAAAAAACAwQBBf/EADERAAICAQQBAQYFAwUAAAAAAAABAhEDBBIhMUEUEzJRYYHwInGhsdEF4fEVM0KRwf/aAAwDAQACEQMRAD8A9mvY3LMo28D3JMCK7WLuYSVK67Hf41G4qdE//In+oVjiYBa2pO7dDBI3O1ATsw70TSnEqiuAAoCrAzMeuwVe/vWUcLbt3CfSCCfbUR/ntQDWa5Ym+EQtuAJ0pW1ki0maOZszZiQJOoBjsIHyrW4/7O9zLlgDlnKD1gn5UA6Z4E+01EXiIjMVYL3jSpF08h/lP5Uuw2Fa5bEvyH7KrGk7ZpoBit2WKwYAGvQz2rpmpZe/eXQu/lr8qMKLUoqyTl1AMj3LUBPs3gwkaanf2MT+FdJpKqr5TRGbNLa9Mxyz8qkG8rXZUgjym1B91oBlmFANJksDyc41LTJJPpzHSeg22raywlgGQAW9QkkDURJ+unuaAbg1mlGCZRcRQFJIP7smAImWG28DUdab0AUUUUAUUUUAUUUUAUUt45xE2UBAksYE7DSZP0qrcM43dR3Z2LguZVtogbduu2lVyyqLplkcbkrLfxXHizbLsCdYAHUnbWq/w/xWM5F+ACdCo9PsRuR7/wCDn4m4sl7DFbc58wOUjWBPyPypfwPw6uKwiPma3dDOM0SDDkAMh/pBqmc5SnUGWRhFQuZesNiUuCUZWHdTNdq80xHh/GWDmVc8faskz/06N9JrbB+LsRbOVjJG63BzD8j9a76ivfVD2F+47PSaKqmD8ao37xGX3XmH9D+dWLA41Lq5rbZht8D2INXRyRl0yqUJR7RJoooqZAKKKKAwRQRWaKA1KCZgTRlG0aVtRQGCs71gIIiBHbpW1FAYIoArNFAYy1hUA2AHwraigNRbGug1303+NAQdhW1FAYy1hUA2AHwraigNVQDYAfCtqKKAKKKKAKKKKAKKK5YrEC2hdphRJgSfoN6dAQeMX0tD3Y/SP71y4wbNrCWbl9Wywil09SBhox7rJGnvUDxBxW3iCjWWzAKehGpjoR7VO45j8NcwbWjcUygBGx6AxPWsjnFuTtfI0qDSimmKeKcPW1a85bqvaJHMJnXbTWomC4k6jNauHKToVMqSNxG0+1Udse9lXtMcyqY9iAdDE7EagVdv0beIbC2nsXoUM5ZS3oMgAqex066VmxzUpfA15MLhC+/4HeF8V3BpcVW+Gh/t+FPbD2MYksiuAYK3FBKn8fqDXG9wDD3RKALPW2dPpqPpSGze/U8SVzZl0DdJBAMx3E1ruUPe5RjqMvd4Yxxvgiw0m0z2j7HMv0bX6EUswHmcOxKW7zq1q/IDCRqIgkHb1DqdDV5tsCARqCJBqk/pWw82LTfdcj/qX/413JCMVvj2jmOcpPZLpl4FFR+HXM1q233kU/VQakVoKAooooAooooAooooAooooAooooAooooAooooAooooAoorFAZrV3gEnYCfpWt6+qCXYKO7EAfU0ov+J7A/d57x/5CM4//AKAZB8C1DqTYv4f4+wt7ELZQtDqCrsMqknYAHXpv3gVaga8M8R20OIdktPaRuZM0cl1gSQI+wxUyP5ojSPQ/Afic3l/V8Ry4i2Ig/bEaMD1MayNxB7xVCfNM9DU6SKgsmLrz9/o/7lxpb4iaMO/y/wBQplSbxY8YZvdlH/cKlkdQZghzJFFRVB0EAtJ7T1/Kq9i8QwBBkHqD/m1P51rVraugDqCIG/w6Hp8q8icdy4PWhLa+Sh4o8zD26fCKOBX4JBqxYrwwpJa05U/dfmX5dR+NV5+D37DMXSU1505l769R8wKhtdM0qcZcFoweOZNbbsv8rEflvTUYhrgDu2ZmAkncxoPwAqk28TpOnerjw8clv+RfxUVLE30UZ4KPJbuB+KLKotq5mQqMuYiVMdZG3zFc/wBIV1bmDDIwYC6uqkEaqw6V58McGY6/aP51l3EEA771d6qTi4Mp9KlJSR6/4cuZsJhz3s2/9ApjVR8B+IbVyzbw8kXbaBYbTNl0lT1+G9W6vSxyUopo87JFxk0woooqZAKKKKAKKKKAKKKKAKKKKAKKKKAKKxNZoDV2AEnQd6WXeO2v+HnumSItLm2iddB1HWscdseYUtk8hlmH3spAA+EsD9Kpq+NEhvKC2bUHIYBuuNQHy7LJGgM9/aq55FHsuxYnPpFufG4px+ysJb9776/9FsH/AFCuNzDXSQL+Ny5uUJZVbYLRqAzZnnfYg6V5nc8X4k5M9xyAZ+6xJPWBBGpER1pOnFVLhRcuOVJIGbQE9c0DWVJ21171X6iJq9Bkrwentd4bbYMxW43mG2XvM90qyxJJuEwNuYaVpxfxraS2wtlcy+xgjuOgG8jfQ+0+Y4m2q+pmQuJnKHG+Zu0HUj6bGawlsepbivEwpERrI0YFTEzUXqF4Lo6C/ebHVjiX6wbhxLzavKpUuoVlIAlhpyjNoCNNjqDJX2ME5Zgjf+ata2yp5boGuVT977S+8jQ0s4naYsTIfbMU3k7kCASZMcoOm9LF4i9q75hDIoygcpTKOkAwdCenuag5uXg3YsaxxpS7/f8Ajwz3vwN4qXGWobS8gh12npmA+O46H4ipPjNv2A97g/ImvKLOOfzP1vDcuIt815FGlxToLyqNwdmXv8pvXGfElvEYKxdWOe8FdQZyMEYkE/Q/Ag1ZKd42meZm02zIpRXF8r4P4fwxMu4rFkcq/wAo/IVJ8oRPSuGSAB2EfSsLLLMVuDXMVmaidIOP4HZuAkrkY/aTT/t9J+lSrPKP5RH0FdSa4qdDXYhtvsqvC8W+lqSpLGQ2msCJnbWp9l2BIaNDBBAPx0pzicMjwXUEjY/aHzGtKeJr+006gT7nXX47VXtou3qRlWtzmVQD/Dy694XrXsvBrxexacmS1tST3JUTXhgEAxXs3g55wWHP/LA+mn9K26TtmPWLhDmiiit554UUUUAUUUUAUUUUAUVgmod/iKrtzH22+tcboUTCaX4riqronMfbb/f5VDe613cwvYf5rrUDiGLW0pylVbOFXMSAzHZSQCeu501FVTzKJNQJ7MSJeS3adB1Ee1dGugQQ0fOJPY//AFUTFINHyklAWUKWkmNRkX1T0GvwqHicc6WwzWXLFoyKM2UH+LbQKTp7bTVDzuPZPahm+OFwAMcrgyrH0z2PYHb515d4/wCE/q9z9btrFm8StxYnybx9QOo5HgkdJ/mWvSGtBjoQIERofgZ7fGoPFsIvlOl1Rcs3VCXVmOUkAuD3Uc2nb2EW7o5FTJ45yxStHjd64l9CykhlWSJ1IB1iDOhjSo/DcTz27awpaRy9SNie3Q1OwHA24dib9tmlf+HcEQ9plby3B25iwB6SpHSu2O4TZtulxRlS6QTqc3uoymRrBhY7dBWSSjGTie7hlLJBSXByIAOU5Qx0IBVjIb5yZAggag+9YtuDnGTLOgMiRGksR8GMdzpTLhXhTE3FyjDlVPW7yN01ymX3k7d9qfp+j/0C5icgygZF5mJ/hZjMHqMhqSxyZGepxx7a+/yKhaZGJiWghQTp0Yk5eo030G3U1G4liMzLbU+ZpJSWJOsQqjWfb2r1LBeFMJbj9lcu6nW5oNTrpyqRqB6ac8OVUlbdtLI7qo+6CNFgE6jr1FWRwO+WZZ/1CP8AxR41wxbti7a8xblmGBU3UdP2bHK6NIEqVDER90dqe8VtNYK3EBXD3WLZDPqTla6EOw5iN+h6RHo6cMTFPcS8A9pV1OgJc5lyhh0USdOprzfiuIfNasXCWFkEW3O72Wym1IjQhd/5vamWO2PyO4tR7V7q5XDXxXh/mvvyPsDjOUQQVP8AmlS2IbUVWuHfsWCt+6cwp+45+wfY9PenjKRtWUhkhtfHXg2ArBNYW9NBNcIGrVzU6fMfnWxrAXT6fnNEdYOaVcQ1cxvp+VNGbWPYf1pZiDzN8fy0rhOJByxvXrX6Pb2bA2v4S6/R2/pXld+3pNejfotuzg2H3b7j6hW/91adL75Rq+YX8y5UUUV6B5oUUUUAUUUUAVpduZVLHoJ+lb1pdYAHNAHWdqAXG6xjPudh0FLreMuZ3D2WVAdGENmA9hrr21rXiNzLDC4pTP6pA2OinUA7kaHt8zAcUFzMxOULuCB0nrPX+lYs25y2pl0Y8XRmziEKsSGt80c+aDJBBCtqBqOlSeIWDkIHYidiJ7NuKg4vEKig3wHDtyMimFECJI1BnNXHjF29dKJYjIxOdwdVjfSfy/CszbqvPw8/UmjFzDNcti3nYHL6tidOVmymI3J7naOnbF3TZtauCQsjNoXKiOvpJ07wfpUrDWwByxlERGh0B3C6RqdPwrhxBUZSbuUJBXm949IMyYHvU6fjsES3jHBUpkNhlBzEw+ZtgpkyIGxA3G+tanEiXykgAFc2m8SAR1Mxp2Y/Gud7iFtQPLUAKhAgQWGn2dhsNT9K7+HUN6+SfRb1I99lH1k/Kp49LypPgOdIrXiDhJ9SD9mQSqukrlMTEkRsd9966eHvDdmGLW1XQmcq5SZgCAZPKx36/Srlx7BXHuKwPKv2SxCXARBVugaYIMHUdpqGhOHI/ZXyh1KqodpnMBKEgiSR0GlbNisj7V7aJFnhawvms7cslCSFEEaZVgRGkGpSIiRktqoKBzEAjVdDA12PWk+N4tiWZ8mHW0ptnXEXecLrJFmyGk69XWBUS4bzGLuJbWyWAsItlCACQsy93oRo671Irpse4jErbUPedEQAEs5CrPJ9owB6TUbD8QQEkSQUkMwhNVRQc7QrDkHpJ3qu27QRkuW7fO1kguwLuTLDW7cl+g0LH+lQMY90gTJyiNWGmvua45IkosecL40TbuWcvMbnTqhhQgM6seVJ0jNOkaqP0o4fyv1NRGYLeYkCJZmtlj8CSdPeuDeanlm2OYEMShzEQNgw6yesgwe9a+NsTdxa2LnlPKB1bkaSWKmcsSPT7jXQms+R7oM1YfwZVJffBE4deS7bKuAVYQwP5UxwaMq5XbNlMK32ivQtp6uhI3idJiq1gfMQ627gHujD+lO7GM76fGsXRqm/C6JFxBWk0NiVPUVyN0e1CtHfNW1cFuA10JoSMdZ/z/NaWvqfn/WmajrS+0IriJGt9dIq7/opP7G+va/P1RR/7aphFW79Fxg4lfe2f9Y/oK04PfRRqP8AbZfqKKK9A80KKKS8dxtwDLZZU3DXGPpOkAAggnXt2+XG6VnUrdDh3AEkgAbk6D60oueJsPOW24uttFsg/wDdt+NVD9Vs3LhbFG7jG6Kx/YqfvC2zgfgPhUbG8aCOiLatWrakhfL3PbTKFA9hJmNax5tUoxuLRrxaVydNMs13jF+42XPbwyA7kZ7hGs6mEU/ENS3E+IrEhcM4xN8/bLZ1UaywPpG2ywPpFc7/ABlFAa4YViAGy6idQSBrS7iGGw9xQ63gMx9VsFXYTzKZEEE9/jWV6yUod18y+OnSkrXBvxLELccM7cwGmhjl1MBRpv8AjUXBFhczetSIKwQIY6x7jQjpPbeq/axt2wxkNetffAnKJMgx6YgdKdWMargSxVW7Ce8bGTMVjcpKSn+pt9nUXHwN8PjlwrEhycO7EEn/AITk7nrG0+3w1Y4fFOjv5twNmIyIv2QZgZvgB0+dVv8AX0DOt4gKBE3CNj3noKd8IxRs5rN4t5aBmUxIyATkgakdVHtH3a34pe256o8/NDYbYviN4rctrbAyrmLXIOkAkZSIJll6nppUY4SJa42d8wAZt9NTvsN9B0HvXduIm8WFjDXb0lQCeRAFOYQ7TPSdtqrvH8dibN8ecVRtWVbJMDPOcF982g+lapyWKPHyK8eJ5JV0NrGELgMzC2n333OskJbHM3x296dcI49hbINu0LrEkSxSMxO2m4Gm0VRH4pbN0HCl5Cgs15szG4NTmOxXYRoDMmml7xXdQjzLqyROS1bGUaSInU/KorUq6JvSyov9iz5rM9y8xGQr5SyqgNBzMPUW0idBBMDrSK/aa1fKBjlHMsMQSp2EjsRHyNROG+KFvpAKreHp5tG/lBJI2gqSfia63OIh2F0jYQVPQgQR9TWhSUlaMzhKLpk/CYu4NCcwza5hPKf861xxXFbVmHe3meYQKsaADYk6Rm37v9JPD7o/8uCsF7TM3tA2j8qpPifiRt4jDqiZpVmInKF9cmTpMIRB9usVTqcrxwuPZbp8ayTpje94ldxIw65JJJZxp01kAAz03OtR08S3ft4dVURJa4yj/q216RNLrXFhcvXLCghwBC7eqGY5gZ6hTppG9TcKLLIfLukFbgVQjDeZIYsCeYH29q8J/wBQ1F88eT0/S4kuv3JyYkHU2BHcO5n6MI/3rhf4rh19YKjqMzdekG57daS3uI37eIey0MAucMPTldsqqAdc2aFiumFt21zuLiG8f3hB1kTICtI7wah63Uxdyfw6SJLS4/tsZW7uEXKUtXgTOiqPlKs2m++x/OVe4naVc2W9ExoLeb6FCRS3A40ToAQ5gltlB6kbx7yflXTJazNbIPJzRamY+9oZjXdh/cyj/UM/dL/o5PSwT5s7/wDitt2CD9YBIBBYgLrtzLagGsYnE20Us7/bCQwJMsf5R2Ou1QOI4sJlNjPcXTN6WPygz8QaT47CJd57vIXWJtljLIYAOnNAkx/CRVsdfkcqlSXy5+/1OekhVpstgsW2OUeWTMGLRkRvzZhEfga3w3h4F9bhy66A6gdPUObXt/uafh7rKtn9oQ1o5WW7vctzKmSYDEaT9NhTzAY5v3YLAvOVbl3zMv3YYwTrGmYnt72euaf4kn+5VPTSXutnfiuDOHdVYhhcbKpHQxoD8huOp260ltVacbjM9hcy80JJO8ll11/2qtqvM/ux/t/StmSKTTj0yrFJtcmCO1XL9HKQ97uVX8C396qiD61avADftrg/5Y/1f71PD76IZ/cZe6KKK9A84h8TvMigpHqAM9j1HvMV5/xfiJN58OVy5fLKsfS2cMS0DcCMs+x969IxFoMpU9aoPjLhdy7bZbULeTUDo6zOWfyPf2JrNqscp42omnTSjGa3C3F49VPK4B7Ab+9VjxhjhcQoolmO4Oq++m1TeF2UOj3NYgkCdt4zdPaJ+NTbnBwxlmhe5Esw6ewrwE9srbs9pbYsX+Fw727nmNOUqEGpCmDza6nsJ2imGKshmyo2qrpI1+Ov9qg2LiW2a2IBLEz94Rp12/3qVjMeDMJLLGusj3kHp3B7VOTv6nad2iCQxvtbVsgcBWyaH0yx12bcSI3PemjcKTDqi2kPLs2YlhI7k/hFVa0jtiWfC5tpeTIMmTBPTbT2q24a699fMe2c4BBzwqgjqSYX8alOMuEvJGUqfIkfh1tkIB1zSc2sGZB+umo61avC13zCuHvD0pntuTuqkZkJ9gyxptI+yKTC0lx8qBrr9Vw4kDvmuEQNewNdrGERbipeutbBAS4FbmB5dGkn9nmERqImRpW7S4s0Wm+vgY9RlxTVeRNxbxYbl8PqQDCSdAmuVSmwMESdzt0FJcNjUvNk0tiZBDMAfYCCBsDqOlY4r4duWcQbVxirI2ZW+y6aQ4+I0jowjpNZ4dwnD3nuZgxIWRqRsCSeWOg/GKk6Tbk3ZdFfhW3ol8TW2tplR2DI+oM6ydzC65ToNRII03pRhcFd8wZwFXKYKka7csEyOUkT3in/AASylseYpOoOZWUEcuoIJPQQfjXPMcyWlsu0n1loQnrJIAU9NTG1VRmrdFzTXZDazcTmclZc/sw0kKoAHWepBp1wXEuCTmZlnnQjUAxldQTMgzpOoPeDS1UZ7q27looZMQ4K8pGYRJ07R3+nTEYwW7wKE6GIHSNwfeAakpyi7XZCUIzjR6bg7rny7jBSotQDbOYFWYAGDEE9tfjVUuWWv4llSC6IBzbDMiNrAJnMzbdzW9ssbc2bjeU+sZiFDE8wYfcY6gxynXYme2JSzzX1xT4a/caGtgKRCcgAVhJgbkEadOlXaiDz4qRgwy9jNhd4TfUtJEEDmCzJ/i6xHeoX6gzGDaW4A2aA2WTEA5cwnr1rvb8UKARdTEHLuyWLhQzr+8RojUD61PTiWAu6qmLHwtsFBHbQn5V5X+nZ7uK+/wA0blr49S5+n+BOtxLd5XW0qHa4p0zgEFSJ0zCN51+VWvxRw/zUIttqASjaZY2IJ6KQYnpvVVv8P84yrFwGOVVV7ZfoPNfym1GvpUUxHCsQAotghM6Z0ZwyZQZYIcgIJ210PUdaLTZoqtr/AMeBky4pNSjKmiCcKSim6zLcD/Z1bL0Un30MGYn5VmzlsXGvFVzsoWV9bAxHmADSCN9dK62fDT2rj3Ee4/mAswadLkiGBIA20jppvArrcTEWiWtWi7mM0uFkQc5OwOugnvVPo8+7p0/oWepx7abT+RyXirhhmtJzaBtCCYn1dDod4mu3C+MYa4WWLJslZygLyXQ05smgIaZkayp2NccZauuoD4S2p9QuC5DWzqJZiwGePuyObrSmzgiWZ/LtLcUGPJuWglyRAO45pgkwNY6VNaeePmnf1ojvxT+X1LFxDBYZhnsESN0ZWysBOgkEAcx02qBxQq9q2riLlpwVKgc6MdACO4yyf4ZqbgzZXLZxFlrhI/f2rZABHR2SBm9xppsOta44z21Jt22zqHRGUObeTMCBJAl9B8JO/XjwZG1Xn5P/ANObsbVO+C1u+a2W0gsxnvDEz9RS10B337jeuPA7pGDRHHOblxSJJKhWzCT3ObY967NXrSi4xjF+EjHGrdfE4lCNtR+NWXwA4/WXj/0fyZf70s4bwy5fbLbWe5PpHxP9BV74HwFMPzeq4RBf23gDoJFW4IScrKs84qLXkcUUUVuMIUq49hCyh7Y506feXqv9flTWuOLxARSx1gEwN4Ak1xqzqdM844hwu3nz5chusS28hiNfgdyfc1W+NcYObLsqkiZ1aOo0H1On5Vd8RjFvOr3FYTBgQHXUEDQkE6Eb/aqBiPBK33F1MRlJE/uhm0kaSwQMe8RNeXm0Llk3R6Z6mDVxiqn4KNg8JdvEkowKMoA2aG1JJOgEbk7TTrH4GyeW5c8raYDFz/CBGY7xIBHuatHCfAboMgvvatyCQhBuO0AszvG8yOogDbWpfDuFYey4Fu3ki8ZuNzPcK9M3QdSdNjpV8NFDuRDJrpN/hK9wjgF548nDJbQaG7iTzabEWognWRoN96sWD8H22M4u9cxJUxluaWhIBMW++3XpUvF+IbWWVBI84CY5ehJzHQ9DAk6bdk2I4m1zzBbYrdt4jMRMAqBDLJ30GwiQR71rUVHoxylKXLLJaNq0jJbRVVDqLYCwABmIAHekasmMwhKImdWMo0dTLCTtMzSHiD3b2KcKMlnKrM7McirGpdurTMDf5AmrPwHBLoFEK5mX9Tx6mK9NBoNIn3rpGqKxxXhrNh5vK4azcy22/wDUWVBRgRBgQZ6gb6EVTi6Joxyq2hZPSmp0YRJmQASY39q99xvD0uWjaIAUiAABA7abR7dRIryDj/BzhmabZ8tQc+WTA3OeZzLBkN231Vqx6jHT3I9DR5004PvwI7qgYQpbMlbRylRGb7U9JnfWfao3CrmIa4tu2pDqmd5IMLoTlGoJPQdYqZdUKPLyqEXUFiSx0EQfu6dZrkhQXAbeVRkJYqCNRlC677P0naskal2j0HuiuGdsLbVLq3Sxd2BACiGYtIJ3+7M9h8KhYoGyLguhSWuErykHK0ASx7ZdhtJ71x4uz3Ye20KOe3llWdlGmWeYcsHuS3wqbcwt66FfGETEhPTuPU8Ac/sdBOwqTW3tld2+EdMHxi5ZWLbGNMylV5h1GoMSNIBnTppVixVu3dW5aZRmK58Pd6GBPlsAYkroD7j4VUxczqGUKBCjlALkqNFXrm11M6nXWuv/AIqyA2gSFRp1SfVry/aGbUgaasdpq7Fkq0yrNh3NNdl14LiLlm3D6MwkCNgd1ZdmQ7jsSfeZ+DtKG8xBlaCOUwpkR6RpI7xNVy5e2P3kV5GqkMNGHYHqBpM/CmHD8XdycttSvckjbtWxM82S5LNhrhCKpg6kk7STvoPjXZLu9Vz/AMVvAaWVb2DkfmtHCuPNecI1sWnmCtxyW2kFVCjOuhkg6QdDrXSFD29ieQnsT/26/kKX4nGjzTr6oTQfxL1n3NIuK8QxVmbV62gUk5LguIUuZlgsrHKduh2PTao9niTZy2UHKwfRkMEMGg822gGnauhIZXLxLggaK50OsS79f/1/CufFcSi+WrWkdfItgllDQxTMxyneZ70vXjBhUyQXZSTmtzyBxoM/VnJ17VxucSDqCwCwQJzKZyoqyCG6kEx0mBQ6dLK2GbKuGUTtkXL+FuNffWrXieH2bWGRrnKRbCW1DkgbaDKZI5FJM9BrVe4LiVu3BbLAKYzEdV6jNIAPxMa108U8S83EAIf2aCFA0HuY94/Cgq2QMAWV2W86yQPLAAUFVBJyrsd9SJmNzV14N4Va5DX5Vfu/ab4/dH4/CqrhbL3IW2W0adJgEazAI6Tp1E16lwPN5KhpMaAkQSo9JIzNrGhM6xOkxVMcMW7ZPJlaVIl4bDrbUKihVGwFdaKK0mUKKKKAKV8ZwT3IyNygar1OoI1+tNKKBFGvcNeeQgsD6TyufcA7/Cu/h/E5HIfTQiCIIO50377jrT/jGFBGeJj1DuO46gidxS98P5iFWAuaEQxh/bLc+HQ/WlE7sgXPEZS+Laq5QuoDCIHmSBm7ag7ydB31q1vjjsz22hHsX2IbckBu566dANNxrTB+HpaL3BdeVIbJdGW6Doq78rjYZlJFVHH3GGIui4pR2JMMIMzvr8N6iTSRZjhP1jNbst+8GcZjrnUzBntsPat8Lwlrtw3SwS2yqrnqXHLCTu0jroPwrv4f4U9xUu3EdAhggyubQw205enSe9WlADGUTytAA0EEKIHShxsR3kC+WMuUI+iSSPRceWB9VzkUa7TprTTwhwi6kXb+jeUqqh3XYsW9yen19m2D4YA2dwC2hUEDkhcpI9zrr70yrqRBy8BSjj2BLDzEEugII++m7JHU9R76bE03orpxOjxDxBwhMNcDID5LAlDM5DOtsdYE6DqJ6g1CwdoG3mdA2hJDHNpMLPQTppJifhXqXijgC3EZCs2rh5gPUjakOvwOuvuNjFeS4rC3MOzW7iAsrHkZiqsirOfbZuXLr0IInby9ThcXa6Z7Wmz+1hT7Rrjstu4DbYBVysiCOVScp/ljedtaicbt3LoYrczxouQEgCTp8h396zxe4EuJdzgwSrLA19JIE6ROsEbRTyx4cuYg2nw1m4gzAl2HlKFjWGMZjJjlnaetVxT4rkubUbt0VPgr+W3luj5s5kg5lIfQE/iNelTOKYq5bzNDeUpUyIjPuQG3mJMSPar/AID9Huqm/eJOi5MMuUR3a68mIEk5RJ+QpziOEJZYW8HZQ3fUpaGYHZ2DXCcuhjoD7VoWnk3b4MstXCKqPJX8Phy2FsWzaNu7cIyhhDJbJLEkA6ECJB20G9WV8MFUKogAQKj8H4VdW6z3wweIBaNusQYj4d6dXbNa4RUVSPPnPc7Kv5RDVPGES7lzAZlIKtHMp7j8QR1mpgwBZoA/zvTFOGqg3k/hUqItlas3g+bD4mGKhi6kSGCkZXE66qwYMDI2nTSu8Z8LtbF04c+YrQxSOdYJJKiBnXXoJGkirPx3hDXb1u7bKqyqVcGedTI3HbM2hHUaiK3w+HdQBd9RymP4gIJBHyMih083LyyHqEHTeFgg1GdVa2FURDEx7EDr8q9Px3hiziHLuxR8ujACZAO4AAaZ1nXlEEayrwf6PgxecSAobSE1YQD1aBvB3giujcij4G7kbQEEwIAmddBFXXB+Gi7K10sDlnyVH7SOhcnS2vudTqAJp1wnwwtl38tgYki8RN7LAGRSeVCTPMFkg/OntuwURksgZmYAEyfSBmdidTzFtSZMUo45G3A+DKgBIAA0VEkW1PU66u3Qs2/YU9ArTD2gihR0ESdz7n3rpUituwoooocCiiigCiiigCo13BqdRynuP7VJooBTicGSOdQYPKR9mNiOoPwpVcwbrK6hCObmZgQDmBVmUnuDqN/YVa65vZB/2odsQMzMEtqCehmdhAJPWRB3p1gsIEA6nv8AEzA9q6WbCrOURO/vXWgbCiiihwKKKKA0u2wwIIkEQfgaq/EOE27jtbxCK/W2SJIHWG+Q02PUa1a64YrDB4ncbH8/lXGrOxk0+Cv8O8OYO04e3ZXOByu0sw+BaY+I1OlMiwzfP49Kz+ovOkR8a62uGjdmJ9hoP7/jXEq4RJybdtkAYqJAEsSTHXXYxvUjg+BZWe5c9TaKOyD+pOp+AplasqohQAPauldoi2RMdamD20+R/wDqlt5KeEVGuYUTI+n+9AmRrNkKI69azcrTFSDpWEO81HcSIVxNa7nBh1Kn69Qe4NZKa1Iw2lEwxLcS7aEXAI6MNR8J6GO9MeH3pQn2pqqhpBAI6g7fSs2cKi6KoA7DapUcsg4PCGO2o+YGu3x/KmFq0FEAV0orpywoooocCiiigCiiigCiiigCiiigCiiigCiiigCiiigCiiigCiiigCiiigCiiigCiiigI9yx2rgcOe1T6K44nbFzWiNwfpWqv0Gp7UzoiubRZxw1sga7n/IrtRRUjgUUUUAUUUUAUUUUAUUUU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data:image/jpeg;base64,/9j/4AAQSkZJRgABAQAAAQABAAD/2wCEAAkGBxQTEhUUERQWFhUXFRwaGBgVGRwcFxgaGBodGhYXGxYaHSghHxslHRcZITEhJSkrLi4uGB8zODMsNygtLisBCgoKDg0OGxAQGywmICQuLCwvLDQ3LCwvLzQsLCwsLCwsLCwsLC8sNCwsLCwtLCwsLCwsLCwtNC4sLCwsLCwsLP/AABEIALwBDAMBIgACEQEDEQH/xAAbAAACAgMBAAAAAAAAAAAAAAAABQQGAQIDB//EAEMQAAIBAgQEBAMECQIEBgMAAAECEQADBBIhMQUiQVEGEzJhcYGRQlKhsQcUIzNicsHR8LLhQ2OSohUkU8Li8XOCk//EABkBAQADAQEAAAAAAAAAAAAAAAACAwQBBf/EADERAAICAQQBAQYFAwUAAAAAAAABAhEDBBIhMUEUEzJRYYHwInGhsdEF4fEVM0KRwf/aAAwDAQACEQMRAD8A9mvY3LMo28D3JMCK7WLuYSVK67Hf41G4qdE//In+oVjiYBa2pO7dDBI3O1ATsw70TSnEqiuAAoCrAzMeuwVe/vWUcLbt3CfSCCfbUR/ntQDWa5Ym+EQtuAJ0pW1ki0maOZszZiQJOoBjsIHyrW4/7O9zLlgDlnKD1gn5UA6Z4E+01EXiIjMVYL3jSpF08h/lP5Uuw2Fa5bEvyH7KrGk7ZpoBit2WKwYAGvQz2rpmpZe/eXQu/lr8qMKLUoqyTl1AMj3LUBPs3gwkaanf2MT+FdJpKqr5TRGbNLa9Mxyz8qkG8rXZUgjym1B91oBlmFANJksDyc41LTJJPpzHSeg22raywlgGQAW9QkkDURJ+unuaAbg1mlGCZRcRQFJIP7smAImWG28DUdab0AUUUUAUUUUAUUUUAUUt45xE2UBAksYE7DSZP0qrcM43dR3Z2LguZVtogbduu2lVyyqLplkcbkrLfxXHizbLsCdYAHUnbWq/w/xWM5F+ACdCo9PsRuR7/wCDn4m4sl7DFbc58wOUjWBPyPypfwPw6uKwiPma3dDOM0SDDkAMh/pBqmc5SnUGWRhFQuZesNiUuCUZWHdTNdq80xHh/GWDmVc8faskz/06N9JrbB+LsRbOVjJG63BzD8j9a76ivfVD2F+47PSaKqmD8ao37xGX3XmH9D+dWLA41Lq5rbZht8D2INXRyRl0yqUJR7RJoooqZAKKKKAwRQRWaKA1KCZgTRlG0aVtRQGCs71gIIiBHbpW1FAYIoArNFAYy1hUA2AHwraigNRbGug1303+NAQdhW1FAYy1hUA2AHwraigNVQDYAfCtqKKAKKKKAKKKKAKKK5YrEC2hdphRJgSfoN6dAQeMX0tD3Y/SP71y4wbNrCWbl9Wywil09SBhox7rJGnvUDxBxW3iCjWWzAKehGpjoR7VO45j8NcwbWjcUygBGx6AxPWsjnFuTtfI0qDSimmKeKcPW1a85bqvaJHMJnXbTWomC4k6jNauHKToVMqSNxG0+1Udse9lXtMcyqY9iAdDE7EagVdv0beIbC2nsXoUM5ZS3oMgAqex066VmxzUpfA15MLhC+/4HeF8V3BpcVW+Gh/t+FPbD2MYksiuAYK3FBKn8fqDXG9wDD3RKALPW2dPpqPpSGze/U8SVzZl0DdJBAMx3E1ruUPe5RjqMvd4Yxxvgiw0m0z2j7HMv0bX6EUswHmcOxKW7zq1q/IDCRqIgkHb1DqdDV5tsCARqCJBqk/pWw82LTfdcj/qX/413JCMVvj2jmOcpPZLpl4FFR+HXM1q233kU/VQakVoKAooooAooooAooooAooooAooooAooooAooooAooooAoorFAZrV3gEnYCfpWt6+qCXYKO7EAfU0ov+J7A/d57x/5CM4//AKAZB8C1DqTYv4f4+wt7ELZQtDqCrsMqknYAHXpv3gVaga8M8R20OIdktPaRuZM0cl1gSQI+wxUyP5ojSPQ/Afic3l/V8Ry4i2Ig/bEaMD1MayNxB7xVCfNM9DU6SKgsmLrz9/o/7lxpb4iaMO/y/wBQplSbxY8YZvdlH/cKlkdQZghzJFFRVB0EAtJ7T1/Kq9i8QwBBkHqD/m1P51rVraugDqCIG/w6Hp8q8icdy4PWhLa+Sh4o8zD26fCKOBX4JBqxYrwwpJa05U/dfmX5dR+NV5+D37DMXSU1505l769R8wKhtdM0qcZcFoweOZNbbsv8rEflvTUYhrgDu2ZmAkncxoPwAqk28TpOnerjw8clv+RfxUVLE30UZ4KPJbuB+KLKotq5mQqMuYiVMdZG3zFc/wBIV1bmDDIwYC6uqkEaqw6V58McGY6/aP51l3EEA771d6qTi4Mp9KlJSR6/4cuZsJhz3s2/9ApjVR8B+IbVyzbw8kXbaBYbTNl0lT1+G9W6vSxyUopo87JFxk0woooqZAKKKKAKKKKAKKKKAKKKKAKKKKAKKxNZoDV2AEnQd6WXeO2v+HnumSItLm2iddB1HWscdseYUtk8hlmH3spAA+EsD9Kpq+NEhvKC2bUHIYBuuNQHy7LJGgM9/aq55FHsuxYnPpFufG4px+ysJb9776/9FsH/AFCuNzDXSQL+Ny5uUJZVbYLRqAzZnnfYg6V5nc8X4k5M9xyAZ+6xJPWBBGpER1pOnFVLhRcuOVJIGbQE9c0DWVJ21171X6iJq9Bkrwentd4bbYMxW43mG2XvM90qyxJJuEwNuYaVpxfxraS2wtlcy+xgjuOgG8jfQ+0+Y4m2q+pmQuJnKHG+Zu0HUj6bGawlsepbivEwpERrI0YFTEzUXqF4Lo6C/ebHVjiX6wbhxLzavKpUuoVlIAlhpyjNoCNNjqDJX2ME5Zgjf+ata2yp5boGuVT977S+8jQ0s4naYsTIfbMU3k7kCASZMcoOm9LF4i9q75hDIoygcpTKOkAwdCenuag5uXg3YsaxxpS7/f8Ajwz3vwN4qXGWobS8gh12npmA+O46H4ipPjNv2A97g/ImvKLOOfzP1vDcuIt815FGlxToLyqNwdmXv8pvXGfElvEYKxdWOe8FdQZyMEYkE/Q/Ag1ZKd42meZm02zIpRXF8r4P4fwxMu4rFkcq/wAo/IVJ8oRPSuGSAB2EfSsLLLMVuDXMVmaidIOP4HZuAkrkY/aTT/t9J+lSrPKP5RH0FdSa4qdDXYhtvsqvC8W+lqSpLGQ2msCJnbWp9l2BIaNDBBAPx0pzicMjwXUEjY/aHzGtKeJr+006gT7nXX47VXtou3qRlWtzmVQD/Dy694XrXsvBrxexacmS1tST3JUTXhgEAxXs3g55wWHP/LA+mn9K26TtmPWLhDmiiit554UUUUAUUUUAUUUUAUVgmod/iKrtzH22+tcboUTCaX4riqronMfbb/f5VDe613cwvYf5rrUDiGLW0pylVbOFXMSAzHZSQCeu501FVTzKJNQJ7MSJeS3adB1Ee1dGugQQ0fOJPY//AFUTFINHyklAWUKWkmNRkX1T0GvwqHicc6WwzWXLFoyKM2UH+LbQKTp7bTVDzuPZPahm+OFwAMcrgyrH0z2PYHb515d4/wCE/q9z9btrFm8StxYnybx9QOo5HgkdJ/mWvSGtBjoQIERofgZ7fGoPFsIvlOl1Rcs3VCXVmOUkAuD3Uc2nb2EW7o5FTJ45yxStHjd64l9CykhlWSJ1IB1iDOhjSo/DcTz27awpaRy9SNie3Q1OwHA24dib9tmlf+HcEQ9plby3B25iwB6SpHSu2O4TZtulxRlS6QTqc3uoymRrBhY7dBWSSjGTie7hlLJBSXByIAOU5Qx0IBVjIb5yZAggag+9YtuDnGTLOgMiRGksR8GMdzpTLhXhTE3FyjDlVPW7yN01ymX3k7d9qfp+j/0C5icgygZF5mJ/hZjMHqMhqSxyZGepxx7a+/yKhaZGJiWghQTp0Yk5eo030G3U1G4liMzLbU+ZpJSWJOsQqjWfb2r1LBeFMJbj9lcu6nW5oNTrpyqRqB6ac8OVUlbdtLI7qo+6CNFgE6jr1FWRwO+WZZ/1CP8AxR41wxbti7a8xblmGBU3UdP2bHK6NIEqVDER90dqe8VtNYK3EBXD3WLZDPqTla6EOw5iN+h6RHo6cMTFPcS8A9pV1OgJc5lyhh0USdOprzfiuIfNasXCWFkEW3O72Wym1IjQhd/5vamWO2PyO4tR7V7q5XDXxXh/mvvyPsDjOUQQVP8AmlS2IbUVWuHfsWCt+6cwp+45+wfY9PenjKRtWUhkhtfHXg2ArBNYW9NBNcIGrVzU6fMfnWxrAXT6fnNEdYOaVcQ1cxvp+VNGbWPYf1pZiDzN8fy0rhOJByxvXrX6Pb2bA2v4S6/R2/pXld+3pNejfotuzg2H3b7j6hW/91adL75Rq+YX8y5UUUV6B5oUUUUAUUUUAVpduZVLHoJ+lb1pdYAHNAHWdqAXG6xjPudh0FLreMuZ3D2WVAdGENmA9hrr21rXiNzLDC4pTP6pA2OinUA7kaHt8zAcUFzMxOULuCB0nrPX+lYs25y2pl0Y8XRmziEKsSGt80c+aDJBBCtqBqOlSeIWDkIHYidiJ7NuKg4vEKig3wHDtyMimFECJI1BnNXHjF29dKJYjIxOdwdVjfSfy/CszbqvPw8/UmjFzDNcti3nYHL6tidOVmymI3J7naOnbF3TZtauCQsjNoXKiOvpJ07wfpUrDWwByxlERGh0B3C6RqdPwrhxBUZSbuUJBXm949IMyYHvU6fjsES3jHBUpkNhlBzEw+ZtgpkyIGxA3G+tanEiXykgAFc2m8SAR1Mxp2Y/Gud7iFtQPLUAKhAgQWGn2dhsNT9K7+HUN6+SfRb1I99lH1k/Kp49LypPgOdIrXiDhJ9SD9mQSqukrlMTEkRsd9966eHvDdmGLW1XQmcq5SZgCAZPKx36/Srlx7BXHuKwPKv2SxCXARBVugaYIMHUdpqGhOHI/ZXyh1KqodpnMBKEgiSR0GlbNisj7V7aJFnhawvms7cslCSFEEaZVgRGkGpSIiRktqoKBzEAjVdDA12PWk+N4tiWZ8mHW0ptnXEXecLrJFmyGk69XWBUS4bzGLuJbWyWAsItlCACQsy93oRo671Irpse4jErbUPedEQAEs5CrPJ9owB6TUbD8QQEkSQUkMwhNVRQc7QrDkHpJ3qu27QRkuW7fO1kguwLuTLDW7cl+g0LH+lQMY90gTJyiNWGmvua45IkosecL40TbuWcvMbnTqhhQgM6seVJ0jNOkaqP0o4fyv1NRGYLeYkCJZmtlj8CSdPeuDeanlm2OYEMShzEQNgw6yesgwe9a+NsTdxa2LnlPKB1bkaSWKmcsSPT7jXQms+R7oM1YfwZVJffBE4deS7bKuAVYQwP5UxwaMq5XbNlMK32ivQtp6uhI3idJiq1gfMQ627gHujD+lO7GM76fGsXRqm/C6JFxBWk0NiVPUVyN0e1CtHfNW1cFuA10JoSMdZ/z/NaWvqfn/WmajrS+0IriJGt9dIq7/opP7G+va/P1RR/7aphFW79Fxg4lfe2f9Y/oK04PfRRqP8AbZfqKKK9A80KKKS8dxtwDLZZU3DXGPpOkAAggnXt2+XG6VnUrdDh3AEkgAbk6D60oueJsPOW24uttFsg/wDdt+NVD9Vs3LhbFG7jG6Kx/YqfvC2zgfgPhUbG8aCOiLatWrakhfL3PbTKFA9hJmNax5tUoxuLRrxaVydNMs13jF+42XPbwyA7kZ7hGs6mEU/ENS3E+IrEhcM4xN8/bLZ1UaywPpG2ywPpFc7/ABlFAa4YViAGy6idQSBrS7iGGw9xQ63gMx9VsFXYTzKZEEE9/jWV6yUod18y+OnSkrXBvxLELccM7cwGmhjl1MBRpv8AjUXBFhczetSIKwQIY6x7jQjpPbeq/axt2wxkNetffAnKJMgx6YgdKdWMargSxVW7Ce8bGTMVjcpKSn+pt9nUXHwN8PjlwrEhycO7EEn/AITk7nrG0+3w1Y4fFOjv5twNmIyIv2QZgZvgB0+dVv8AX0DOt4gKBE3CNj3noKd8IxRs5rN4t5aBmUxIyATkgakdVHtH3a34pe256o8/NDYbYviN4rctrbAyrmLXIOkAkZSIJll6nppUY4SJa42d8wAZt9NTvsN9B0HvXduIm8WFjDXb0lQCeRAFOYQ7TPSdtqrvH8dibN8ecVRtWVbJMDPOcF982g+lapyWKPHyK8eJ5JV0NrGELgMzC2n333OskJbHM3x296dcI49hbINu0LrEkSxSMxO2m4Gm0VRH4pbN0HCl5Cgs15szG4NTmOxXYRoDMmml7xXdQjzLqyROS1bGUaSInU/KorUq6JvSyov9iz5rM9y8xGQr5SyqgNBzMPUW0idBBMDrSK/aa1fKBjlHMsMQSp2EjsRHyNROG+KFvpAKreHp5tG/lBJI2gqSfia63OIh2F0jYQVPQgQR9TWhSUlaMzhKLpk/CYu4NCcwza5hPKf861xxXFbVmHe3meYQKsaADYk6Rm37v9JPD7o/8uCsF7TM3tA2j8qpPifiRt4jDqiZpVmInKF9cmTpMIRB9usVTqcrxwuPZbp8ayTpje94ldxIw65JJJZxp01kAAz03OtR08S3ft4dVURJa4yj/q216RNLrXFhcvXLCghwBC7eqGY5gZ6hTppG9TcKLLIfLukFbgVQjDeZIYsCeYH29q8J/wBQ1F88eT0/S4kuv3JyYkHU2BHcO5n6MI/3rhf4rh19YKjqMzdekG57daS3uI37eIey0MAucMPTldsqqAdc2aFiumFt21zuLiG8f3hB1kTICtI7wah63Uxdyfw6SJLS4/tsZW7uEXKUtXgTOiqPlKs2m++x/OVe4naVc2W9ExoLeb6FCRS3A40ToAQ5gltlB6kbx7yflXTJazNbIPJzRamY+9oZjXdh/cyj/UM/dL/o5PSwT5s7/wDitt2CD9YBIBBYgLrtzLagGsYnE20Us7/bCQwJMsf5R2Ou1QOI4sJlNjPcXTN6WPygz8QaT47CJd57vIXWJtljLIYAOnNAkx/CRVsdfkcqlSXy5+/1OekhVpstgsW2OUeWTMGLRkRvzZhEfga3w3h4F9bhy66A6gdPUObXt/uafh7rKtn9oQ1o5WW7vctzKmSYDEaT9NhTzAY5v3YLAvOVbl3zMv3YYwTrGmYnt72euaf4kn+5VPTSXutnfiuDOHdVYhhcbKpHQxoD8huOp260ltVacbjM9hcy80JJO8ll11/2qtqvM/ux/t/StmSKTTj0yrFJtcmCO1XL9HKQ97uVX8C396qiD61avADftrg/5Y/1f71PD76IZ/cZe6KKK9A84h8TvMigpHqAM9j1HvMV5/xfiJN58OVy5fLKsfS2cMS0DcCMs+x969IxFoMpU9aoPjLhdy7bZbULeTUDo6zOWfyPf2JrNqscp42omnTSjGa3C3F49VPK4B7Ab+9VjxhjhcQoolmO4Oq++m1TeF2UOj3NYgkCdt4zdPaJ+NTbnBwxlmhe5Esw6ewrwE9srbs9pbYsX+Fw727nmNOUqEGpCmDza6nsJ2imGKshmyo2qrpI1+Ov9qg2LiW2a2IBLEz94Rp12/3qVjMeDMJLLGusj3kHp3B7VOTv6nad2iCQxvtbVsgcBWyaH0yx12bcSI3PemjcKTDqi2kPLs2YlhI7k/hFVa0jtiWfC5tpeTIMmTBPTbT2q24a699fMe2c4BBzwqgjqSYX8alOMuEvJGUqfIkfh1tkIB1zSc2sGZB+umo61avC13zCuHvD0pntuTuqkZkJ9gyxptI+yKTC0lx8qBrr9Vw4kDvmuEQNewNdrGERbipeutbBAS4FbmB5dGkn9nmERqImRpW7S4s0Wm+vgY9RlxTVeRNxbxYbl8PqQDCSdAmuVSmwMESdzt0FJcNjUvNk0tiZBDMAfYCCBsDqOlY4r4duWcQbVxirI2ZW+y6aQ4+I0jowjpNZ4dwnD3nuZgxIWRqRsCSeWOg/GKk6Tbk3ZdFfhW3ol8TW2tplR2DI+oM6ydzC65ToNRII03pRhcFd8wZwFXKYKka7csEyOUkT3in/AASylseYpOoOZWUEcuoIJPQQfjXPMcyWlsu0n1loQnrJIAU9NTG1VRmrdFzTXZDazcTmclZc/sw0kKoAHWepBp1wXEuCTmZlnnQjUAxldQTMgzpOoPeDS1UZ7q27looZMQ4K8pGYRJ07R3+nTEYwW7wKE6GIHSNwfeAakpyi7XZCUIzjR6bg7rny7jBSotQDbOYFWYAGDEE9tfjVUuWWv4llSC6IBzbDMiNrAJnMzbdzW9ssbc2bjeU+sZiFDE8wYfcY6gxynXYme2JSzzX1xT4a/caGtgKRCcgAVhJgbkEadOlXaiDz4qRgwy9jNhd4TfUtJEEDmCzJ/i6xHeoX6gzGDaW4A2aA2WTEA5cwnr1rvb8UKARdTEHLuyWLhQzr+8RojUD61PTiWAu6qmLHwtsFBHbQn5V5X+nZ7uK+/wA0blr49S5+n+BOtxLd5XW0qHa4p0zgEFSJ0zCN51+VWvxRw/zUIttqASjaZY2IJ6KQYnpvVVv8P84yrFwGOVVV7ZfoPNfym1GvpUUxHCsQAotghM6Z0ZwyZQZYIcgIJ210PUdaLTZoqtr/AMeBky4pNSjKmiCcKSim6zLcD/Z1bL0Un30MGYn5VmzlsXGvFVzsoWV9bAxHmADSCN9dK62fDT2rj3Ee4/mAswadLkiGBIA20jppvArrcTEWiWtWi7mM0uFkQc5OwOugnvVPo8+7p0/oWepx7abT+RyXirhhmtJzaBtCCYn1dDod4mu3C+MYa4WWLJslZygLyXQ05smgIaZkayp2NccZauuoD4S2p9QuC5DWzqJZiwGePuyObrSmzgiWZ/LtLcUGPJuWglyRAO45pgkwNY6VNaeePmnf1ojvxT+X1LFxDBYZhnsESN0ZWysBOgkEAcx02qBxQq9q2riLlpwVKgc6MdACO4yyf4ZqbgzZXLZxFlrhI/f2rZABHR2SBm9xppsOta44z21Jt22zqHRGUObeTMCBJAl9B8JO/XjwZG1Xn5P/ANObsbVO+C1u+a2W0gsxnvDEz9RS10B337jeuPA7pGDRHHOblxSJJKhWzCT3ObY967NXrSi4xjF+EjHGrdfE4lCNtR+NWXwA4/WXj/0fyZf70s4bwy5fbLbWe5PpHxP9BV74HwFMPzeq4RBf23gDoJFW4IScrKs84qLXkcUUUVuMIUq49hCyh7Y506feXqv9flTWuOLxARSx1gEwN4Ak1xqzqdM844hwu3nz5chusS28hiNfgdyfc1W+NcYObLsqkiZ1aOo0H1On5Vd8RjFvOr3FYTBgQHXUEDQkE6Eb/aqBiPBK33F1MRlJE/uhm0kaSwQMe8RNeXm0Llk3R6Z6mDVxiqn4KNg8JdvEkowKMoA2aG1JJOgEbk7TTrH4GyeW5c8raYDFz/CBGY7xIBHuatHCfAboMgvvatyCQhBuO0AszvG8yOogDbWpfDuFYey4Fu3ki8ZuNzPcK9M3QdSdNjpV8NFDuRDJrpN/hK9wjgF548nDJbQaG7iTzabEWognWRoN96sWD8H22M4u9cxJUxluaWhIBMW++3XpUvF+IbWWVBI84CY5ehJzHQ9DAk6bdk2I4m1zzBbYrdt4jMRMAqBDLJ30GwiQR71rUVHoxylKXLLJaNq0jJbRVVDqLYCwABmIAHekasmMwhKImdWMo0dTLCTtMzSHiD3b2KcKMlnKrM7McirGpdurTMDf5AmrPwHBLoFEK5mX9Tx6mK9NBoNIn3rpGqKxxXhrNh5vK4azcy22/wDUWVBRgRBgQZ6gb6EVTi6Joxyq2hZPSmp0YRJmQASY39q99xvD0uWjaIAUiAABA7abR7dRIryDj/BzhmabZ8tQc+WTA3OeZzLBkN231Vqx6jHT3I9DR5004PvwI7qgYQpbMlbRylRGb7U9JnfWfao3CrmIa4tu2pDqmd5IMLoTlGoJPQdYqZdUKPLyqEXUFiSx0EQfu6dZrkhQXAbeVRkJYqCNRlC677P0naskal2j0HuiuGdsLbVLq3Sxd2BACiGYtIJ3+7M9h8KhYoGyLguhSWuErykHK0ASx7ZdhtJ71x4uz3Ye20KOe3llWdlGmWeYcsHuS3wqbcwt66FfGETEhPTuPU8Ac/sdBOwqTW3tld2+EdMHxi5ZWLbGNMylV5h1GoMSNIBnTppVixVu3dW5aZRmK58Pd6GBPlsAYkroD7j4VUxczqGUKBCjlALkqNFXrm11M6nXWuv/AIqyA2gSFRp1SfVry/aGbUgaasdpq7Fkq0yrNh3NNdl14LiLlm3D6MwkCNgd1ZdmQ7jsSfeZ+DtKG8xBlaCOUwpkR6RpI7xNVy5e2P3kV5GqkMNGHYHqBpM/CmHD8XdycttSvckjbtWxM82S5LNhrhCKpg6kk7STvoPjXZLu9Vz/AMVvAaWVb2DkfmtHCuPNecI1sWnmCtxyW2kFVCjOuhkg6QdDrXSFD29ieQnsT/26/kKX4nGjzTr6oTQfxL1n3NIuK8QxVmbV62gUk5LguIUuZlgsrHKduh2PTao9niTZy2UHKwfRkMEMGg822gGnauhIZXLxLggaK50OsS79f/1/CufFcSi+WrWkdfItgllDQxTMxyneZ70vXjBhUyQXZSTmtzyBxoM/VnJ17VxucSDqCwCwQJzKZyoqyCG6kEx0mBQ6dLK2GbKuGUTtkXL+FuNffWrXieH2bWGRrnKRbCW1DkgbaDKZI5FJM9BrVe4LiVu3BbLAKYzEdV6jNIAPxMa108U8S83EAIf2aCFA0HuY94/Cgq2QMAWV2W86yQPLAAUFVBJyrsd9SJmNzV14N4Va5DX5Vfu/ab4/dH4/CqrhbL3IW2W0adJgEazAI6Tp1E16lwPN5KhpMaAkQSo9JIzNrGhM6xOkxVMcMW7ZPJlaVIl4bDrbUKihVGwFdaKK0mUKKKKAKV8ZwT3IyNygar1OoI1+tNKKBFGvcNeeQgsD6TyufcA7/Cu/h/E5HIfTQiCIIO50377jrT/jGFBGeJj1DuO46gidxS98P5iFWAuaEQxh/bLc+HQ/WlE7sgXPEZS+Laq5QuoDCIHmSBm7ag7ydB31q1vjjsz22hHsX2IbckBu566dANNxrTB+HpaL3BdeVIbJdGW6Doq78rjYZlJFVHH3GGIui4pR2JMMIMzvr8N6iTSRZjhP1jNbst+8GcZjrnUzBntsPat8Lwlrtw3SwS2yqrnqXHLCTu0jroPwrv4f4U9xUu3EdAhggyubQw205enSe9WlADGUTytAA0EEKIHShxsR3kC+WMuUI+iSSPRceWB9VzkUa7TprTTwhwi6kXb+jeUqqh3XYsW9yen19m2D4YA2dwC2hUEDkhcpI9zrr70yrqRBy8BSjj2BLDzEEugII++m7JHU9R76bE03orpxOjxDxBwhMNcDID5LAlDM5DOtsdYE6DqJ6g1CwdoG3mdA2hJDHNpMLPQTppJifhXqXijgC3EZCs2rh5gPUjakOvwOuvuNjFeS4rC3MOzW7iAsrHkZiqsirOfbZuXLr0IInby9ThcXa6Z7Wmz+1hT7Rrjstu4DbYBVysiCOVScp/ljedtaicbt3LoYrczxouQEgCTp8h396zxe4EuJdzgwSrLA19JIE6ROsEbRTyx4cuYg2nw1m4gzAl2HlKFjWGMZjJjlnaetVxT4rkubUbt0VPgr+W3luj5s5kg5lIfQE/iNelTOKYq5bzNDeUpUyIjPuQG3mJMSPar/AID9Huqm/eJOi5MMuUR3a68mIEk5RJ+QpziOEJZYW8HZQ3fUpaGYHZ2DXCcuhjoD7VoWnk3b4MstXCKqPJX8Phy2FsWzaNu7cIyhhDJbJLEkA6ECJB20G9WV8MFUKogAQKj8H4VdW6z3wweIBaNusQYj4d6dXbNa4RUVSPPnPc7Kv5RDVPGES7lzAZlIKtHMp7j8QR1mpgwBZoA/zvTFOGqg3k/hUqItlas3g+bD4mGKhi6kSGCkZXE66qwYMDI2nTSu8Z8LtbF04c+YrQxSOdYJJKiBnXXoJGkirPx3hDXb1u7bKqyqVcGedTI3HbM2hHUaiK3w+HdQBd9RymP4gIJBHyMih083LyyHqEHTeFgg1GdVa2FURDEx7EDr8q9Px3hiziHLuxR8ujACZAO4AAaZ1nXlEEayrwf6PgxecSAobSE1YQD1aBvB3giujcij4G7kbQEEwIAmddBFXXB+Gi7K10sDlnyVH7SOhcnS2vudTqAJp1wnwwtl38tgYki8RN7LAGRSeVCTPMFkg/OntuwURksgZmYAEyfSBmdidTzFtSZMUo45G3A+DKgBIAA0VEkW1PU66u3Qs2/YU9ArTD2gihR0ESdz7n3rpUituwoooocCiiigCiiigCo13BqdRynuP7VJooBTicGSOdQYPKR9mNiOoPwpVcwbrK6hCObmZgQDmBVmUnuDqN/YVa65vZB/2odsQMzMEtqCehmdhAJPWRB3p1gsIEA6nv8AEzA9q6WbCrOURO/vXWgbCiiihwKKKKA0u2wwIIkEQfgaq/EOE27jtbxCK/W2SJIHWG+Q02PUa1a64YrDB4ncbH8/lXGrOxk0+Cv8O8OYO04e3ZXOByu0sw+BaY+I1OlMiwzfP49Kz+ovOkR8a62uGjdmJ9hoP7/jXEq4RJybdtkAYqJAEsSTHXXYxvUjg+BZWe5c9TaKOyD+pOp+AplasqohQAPauldoi2RMdamD20+R/wDqlt5KeEVGuYUTI+n+9AmRrNkKI69azcrTFSDpWEO81HcSIVxNa7nBh1Kn69Qe4NZKa1Iw2lEwxLcS7aEXAI6MNR8J6GO9MeH3pQn2pqqhpBAI6g7fSs2cKi6KoA7DapUcsg4PCGO2o+YGu3x/KmFq0FEAV0orpywoooocCiiigCiiigCiiigCiiigCiiigCiiigCiiigCiiigCiiigCiiigCiiigCiiigI9yx2rgcOe1T6K44nbFzWiNwfpWqv0Gp7UzoiubRZxw1sga7n/IrtRRUjgUUUUAUUUUAUUUUAUUUUB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10" y="4764727"/>
            <a:ext cx="3555964" cy="2093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C:\Users\loverm\Dropbox\University\03 CASS\Work\20141024 Cambridge Festival of Ideas\fc60kt082-04_xlg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197761"/>
            <a:ext cx="3096344" cy="258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loverm\Dropbox\University\03 CASS\Work\20141024 Cambridge Festival of Ideas\Usna-Basmati-Standard-Ric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3365" y="3207179"/>
            <a:ext cx="2718904" cy="181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09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Food and drink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pic>
        <p:nvPicPr>
          <p:cNvPr id="2050" name="Picture 2" descr="C:\Users\loverm\Dropbox\University\03 CASS\Work\20141024 Cambridge Festival of Ideas\Pizz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306" y="1764019"/>
            <a:ext cx="2942229" cy="175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loverm\Dropbox\University\03 CASS\Work\20141024 Cambridge Festival of Ideas\origin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676" y="4869160"/>
            <a:ext cx="1595669" cy="119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loverm\Dropbox\University\03 CASS\Work\20141024 Cambridge Festival of Ideas\fc60kt082-04_xl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202" y="1860087"/>
            <a:ext cx="2016030" cy="168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loverm\Dropbox\University\03 CASS\Work\20141024 Cambridge Festival of Ideas\thai-foo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733" y="3676338"/>
            <a:ext cx="2302740" cy="88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loverm\Dropbox\University\03 CASS\Work\20141024 Cambridge Festival of Ideas\Usna-Basmati-Standard-Ric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721" y="4860400"/>
            <a:ext cx="1842763" cy="122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loverm\Dropbox\University\03 CASS\Work\20141024 Cambridge Festival of Ideas\chips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1846"/>
            <a:ext cx="1945740" cy="109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loverm\Dropbox\University\03 CASS\Work\20141024 Cambridge Festival of Ideas\salad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98" y="4739939"/>
            <a:ext cx="2376264" cy="175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loverm\Dropbox\University\03 CASS\Work\20141024 Cambridge Festival of Ideas\FISH CHIPS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156" y="1900448"/>
            <a:ext cx="1861718" cy="140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C:\Users\loverm\Dropbox\University\03 CASS\Work\20141024 Cambridge Festival of Ideas\Custard-in-jug-008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30" y="3226954"/>
            <a:ext cx="2221897" cy="133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loverm\Dropbox\University\03 CASS\Work\20141024 Cambridge Festival of Ideas\sunday-lunch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575" y="4826045"/>
            <a:ext cx="1857610" cy="1239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C:\Users\loverm\Dropbox\University\03 CASS\Work\20141024 Cambridge Festival of Ideas\crisps-image-1-496620577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023" y="3309879"/>
            <a:ext cx="2001984" cy="133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4499992" y="1765743"/>
            <a:ext cx="0" cy="4521241"/>
          </a:xfrm>
          <a:prstGeom prst="line">
            <a:avLst/>
          </a:prstGeom>
          <a:ln>
            <a:solidFill>
              <a:srgbClr val="B51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C:\Users\loverm\Dropbox\University\03 CASS\Work\20141024 Cambridge Festival of Ideas\article-0-14FA374C000005DC-973_634x467.jp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48"/>
          <a:stretch/>
        </p:blipFill>
        <p:spPr bwMode="auto">
          <a:xfrm>
            <a:off x="1540173" y="1802277"/>
            <a:ext cx="6038850" cy="426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060" y="3606436"/>
            <a:ext cx="1760900" cy="103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350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Love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83568" y="5373216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B5121B"/>
                </a:solidFill>
              </a:rPr>
              <a:t>1990s</a:t>
            </a:r>
            <a:endParaRPr lang="en-GB" sz="5400" b="1" dirty="0">
              <a:solidFill>
                <a:srgbClr val="B5121B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6433" y="5374456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B5121B"/>
                </a:solidFill>
              </a:rPr>
              <a:t>2010s</a:t>
            </a:r>
            <a:endParaRPr lang="en-GB" sz="5400" b="1" dirty="0">
              <a:solidFill>
                <a:srgbClr val="B5121B"/>
              </a:solidFill>
            </a:endParaRPr>
          </a:p>
        </p:txBody>
      </p:sp>
      <p:pic>
        <p:nvPicPr>
          <p:cNvPr id="4099" name="Picture 3" descr="C:\Users\loverm\Dropbox\University\03 CASS\Work\20141024 Cambridge Festival of Ideas\famil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92896"/>
            <a:ext cx="3755380" cy="254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loverm\Dropbox\University\03 CASS\Work\20141024 Cambridge Festival of Ideas\tumblr_static_cheese_205_13628001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010" y="1794721"/>
            <a:ext cx="2515294" cy="244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loverm\Dropbox\University\03 CASS\Work\20141024 Cambridge Festival of Ideas\DellGarden-rb2586-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808293"/>
            <a:ext cx="3079065" cy="210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loverm\Dropbox\University\03 CASS\Work\20141024 Cambridge Festival of Ideas\Secondhand-clothes-kthread-flickr (1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097" y="3356992"/>
            <a:ext cx="3137634" cy="203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560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Woman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83568" y="5373216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B5121B"/>
                </a:solidFill>
              </a:rPr>
              <a:t>1990s</a:t>
            </a:r>
            <a:endParaRPr lang="en-GB" sz="5400" b="1" dirty="0">
              <a:solidFill>
                <a:srgbClr val="B5121B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6433" y="5374456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B5121B"/>
                </a:solidFill>
              </a:rPr>
              <a:t>2010s</a:t>
            </a:r>
            <a:endParaRPr lang="en-GB" sz="5400" b="1" dirty="0">
              <a:solidFill>
                <a:srgbClr val="B5121B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499992" y="1765743"/>
            <a:ext cx="0" cy="4521241"/>
          </a:xfrm>
          <a:prstGeom prst="line">
            <a:avLst/>
          </a:prstGeom>
          <a:ln>
            <a:solidFill>
              <a:srgbClr val="B51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827584" y="2132856"/>
            <a:ext cx="302433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sz="2000" i="1" dirty="0" smtClean="0"/>
              <a:t>old</a:t>
            </a:r>
          </a:p>
          <a:p>
            <a:pPr marL="342900" indent="-342900">
              <a:buAutoNum type="arabicPeriod"/>
            </a:pPr>
            <a:r>
              <a:rPr lang="en-GB" sz="2000" i="1" dirty="0" smtClean="0"/>
              <a:t>young</a:t>
            </a:r>
          </a:p>
          <a:p>
            <a:pPr marL="342900" indent="-342900">
              <a:buAutoNum type="arabicPeriod"/>
            </a:pPr>
            <a:r>
              <a:rPr lang="en-GB" sz="2000" i="1" dirty="0" smtClean="0"/>
              <a:t>stupid </a:t>
            </a:r>
          </a:p>
          <a:p>
            <a:pPr marL="342900" indent="-342900">
              <a:buAutoNum type="arabicPeriod"/>
            </a:pPr>
            <a:r>
              <a:rPr lang="en-GB" sz="2000" i="1" dirty="0" smtClean="0"/>
              <a:t>pretty </a:t>
            </a:r>
          </a:p>
          <a:p>
            <a:pPr marL="342900" indent="-342900">
              <a:buAutoNum type="arabicPeriod"/>
            </a:pPr>
            <a:r>
              <a:rPr lang="en-GB" sz="2000" i="1" dirty="0" smtClean="0"/>
              <a:t>big</a:t>
            </a:r>
          </a:p>
          <a:p>
            <a:pPr marL="342900" indent="-342900">
              <a:buAutoNum type="arabicPeriod"/>
            </a:pPr>
            <a:r>
              <a:rPr lang="en-GB" sz="2000" i="1" dirty="0" smtClean="0"/>
              <a:t>naked</a:t>
            </a:r>
          </a:p>
          <a:p>
            <a:pPr marL="342900" indent="-342900">
              <a:buAutoNum type="arabicPeriod"/>
            </a:pPr>
            <a:r>
              <a:rPr lang="en-GB" sz="2000" i="1" dirty="0" smtClean="0"/>
              <a:t>nice</a:t>
            </a:r>
          </a:p>
          <a:p>
            <a:pPr marL="342900" indent="-342900">
              <a:buAutoNum type="arabicPeriod"/>
            </a:pPr>
            <a:r>
              <a:rPr lang="en-GB" sz="2000" i="1" dirty="0" smtClean="0"/>
              <a:t>silly</a:t>
            </a:r>
          </a:p>
          <a:p>
            <a:pPr marL="342900" indent="-342900">
              <a:buAutoNum type="arabicPeriod"/>
            </a:pPr>
            <a:r>
              <a:rPr lang="en-GB" sz="2000" i="1" dirty="0" smtClean="0"/>
              <a:t>married </a:t>
            </a:r>
          </a:p>
          <a:p>
            <a:pPr marL="342900" indent="-342900">
              <a:buAutoNum type="arabicPeriod"/>
            </a:pPr>
            <a:r>
              <a:rPr lang="en-GB" sz="2000" i="1" dirty="0" smtClean="0"/>
              <a:t>beautiful</a:t>
            </a:r>
            <a:endParaRPr lang="en-GB" sz="2000" dirty="0"/>
          </a:p>
        </p:txBody>
      </p:sp>
      <p:sp>
        <p:nvSpPr>
          <p:cNvPr id="14" name="Rectangle 13"/>
          <p:cNvSpPr/>
          <p:nvPr/>
        </p:nvSpPr>
        <p:spPr>
          <a:xfrm>
            <a:off x="5245301" y="2132855"/>
            <a:ext cx="302433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GB" sz="2000" i="1" dirty="0" smtClean="0"/>
              <a:t>old</a:t>
            </a:r>
            <a:r>
              <a:rPr lang="en-GB" sz="2000" i="1" dirty="0"/>
              <a:t>, </a:t>
            </a:r>
            <a:endParaRPr lang="en-GB" sz="2000" i="1" dirty="0" smtClean="0"/>
          </a:p>
          <a:p>
            <a:pPr marL="457200" indent="-457200">
              <a:buAutoNum type="arabicPeriod"/>
            </a:pPr>
            <a:r>
              <a:rPr lang="en-GB" sz="2000" i="1" dirty="0" smtClean="0"/>
              <a:t>young</a:t>
            </a:r>
            <a:r>
              <a:rPr lang="en-GB" sz="2000" i="1" dirty="0"/>
              <a:t>, </a:t>
            </a:r>
            <a:endParaRPr lang="en-GB" sz="2000" i="1" dirty="0" smtClean="0"/>
          </a:p>
          <a:p>
            <a:pPr marL="457200" indent="-457200">
              <a:buAutoNum type="arabicPeriod"/>
            </a:pPr>
            <a:r>
              <a:rPr lang="en-GB" sz="2000" i="1" dirty="0" smtClean="0"/>
              <a:t>other</a:t>
            </a:r>
            <a:r>
              <a:rPr lang="en-GB" sz="2000" i="1" dirty="0"/>
              <a:t>, </a:t>
            </a:r>
            <a:endParaRPr lang="en-GB" sz="2000" i="1" dirty="0" smtClean="0"/>
          </a:p>
          <a:p>
            <a:pPr marL="457200" indent="-457200">
              <a:buAutoNum type="arabicPeriod"/>
            </a:pPr>
            <a:r>
              <a:rPr lang="en-GB" sz="2000" i="1" dirty="0" smtClean="0"/>
              <a:t>little</a:t>
            </a:r>
            <a:r>
              <a:rPr lang="en-GB" sz="2000" i="1" dirty="0"/>
              <a:t>, </a:t>
            </a:r>
            <a:endParaRPr lang="en-GB" sz="2000" i="1" dirty="0" smtClean="0"/>
          </a:p>
          <a:p>
            <a:pPr marL="457200" indent="-457200">
              <a:buAutoNum type="arabicPeriod"/>
            </a:pPr>
            <a:r>
              <a:rPr lang="en-GB" sz="2000" i="1" dirty="0" smtClean="0"/>
              <a:t>many</a:t>
            </a:r>
            <a:r>
              <a:rPr lang="en-GB" sz="2000" i="1" dirty="0"/>
              <a:t>, </a:t>
            </a:r>
            <a:endParaRPr lang="en-GB" sz="2000" i="1" dirty="0" smtClean="0"/>
          </a:p>
          <a:p>
            <a:pPr marL="457200" indent="-457200">
              <a:buAutoNum type="arabicPeriod"/>
            </a:pPr>
            <a:r>
              <a:rPr lang="en-GB" sz="2000" i="1" dirty="0" smtClean="0"/>
              <a:t>international</a:t>
            </a:r>
            <a:r>
              <a:rPr lang="en-GB" sz="2000" i="1" dirty="0"/>
              <a:t>, </a:t>
            </a:r>
            <a:endParaRPr lang="en-GB" sz="2000" i="1" dirty="0" smtClean="0"/>
          </a:p>
          <a:p>
            <a:pPr marL="457200" indent="-457200">
              <a:buAutoNum type="arabicPeriod"/>
            </a:pPr>
            <a:r>
              <a:rPr lang="en-GB" sz="2000" i="1" dirty="0" smtClean="0"/>
              <a:t>different</a:t>
            </a:r>
            <a:r>
              <a:rPr lang="en-GB" sz="2000" i="1" dirty="0"/>
              <a:t>, </a:t>
            </a:r>
            <a:endParaRPr lang="en-GB" sz="2000" i="1" dirty="0" smtClean="0"/>
          </a:p>
          <a:p>
            <a:pPr marL="457200" indent="-457200">
              <a:buAutoNum type="arabicPeriod"/>
            </a:pPr>
            <a:r>
              <a:rPr lang="en-GB" sz="2000" i="1" dirty="0" smtClean="0"/>
              <a:t>crazy</a:t>
            </a:r>
            <a:r>
              <a:rPr lang="en-GB" sz="2000" i="1" dirty="0"/>
              <a:t>, </a:t>
            </a:r>
            <a:endParaRPr lang="en-GB" sz="2000" i="1" dirty="0" smtClean="0"/>
          </a:p>
          <a:p>
            <a:pPr marL="457200" indent="-457200">
              <a:buAutoNum type="arabicPeriod"/>
            </a:pPr>
            <a:r>
              <a:rPr lang="en-GB" sz="2000" i="1" dirty="0" smtClean="0"/>
              <a:t>fifty-year-old</a:t>
            </a:r>
          </a:p>
          <a:p>
            <a:pPr marL="457200" indent="-457200">
              <a:buAutoNum type="arabicPeriod"/>
            </a:pPr>
            <a:r>
              <a:rPr lang="en-GB" sz="2000" i="1" dirty="0" smtClean="0"/>
              <a:t>gypsy</a:t>
            </a:r>
            <a:endParaRPr lang="en-GB" sz="2000" dirty="0"/>
          </a:p>
        </p:txBody>
      </p:sp>
      <p:pic>
        <p:nvPicPr>
          <p:cNvPr id="15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833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  <p:bldP spid="1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Family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83568" y="5373216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B5121B"/>
                </a:solidFill>
              </a:rPr>
              <a:t>1990s</a:t>
            </a:r>
            <a:endParaRPr lang="en-GB" sz="5400" b="1" dirty="0">
              <a:solidFill>
                <a:srgbClr val="B5121B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6433" y="5374456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B5121B"/>
                </a:solidFill>
              </a:rPr>
              <a:t>2010s</a:t>
            </a:r>
            <a:endParaRPr lang="en-GB" sz="5400" b="1" dirty="0">
              <a:solidFill>
                <a:srgbClr val="B5121B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499992" y="1765743"/>
            <a:ext cx="0" cy="4521241"/>
          </a:xfrm>
          <a:prstGeom prst="line">
            <a:avLst/>
          </a:prstGeom>
          <a:ln>
            <a:solidFill>
              <a:srgbClr val="B51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1511660" y="3573016"/>
            <a:ext cx="1656184" cy="1678012"/>
          </a:xfrm>
          <a:prstGeom prst="rect">
            <a:avLst/>
          </a:prstGeom>
          <a:solidFill>
            <a:srgbClr val="B5121B">
              <a:tint val="66000"/>
              <a:satMod val="1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749162" y="2348880"/>
            <a:ext cx="1656184" cy="2880320"/>
          </a:xfrm>
          <a:prstGeom prst="rect">
            <a:avLst/>
          </a:prstGeom>
          <a:solidFill>
            <a:srgbClr val="B5121B">
              <a:tint val="66000"/>
              <a:satMod val="1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1709682" y="4725144"/>
            <a:ext cx="1260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B5121B"/>
                </a:solidFill>
              </a:rPr>
              <a:t>family</a:t>
            </a:r>
            <a:endParaRPr lang="en-GB" sz="2400" b="1" dirty="0">
              <a:solidFill>
                <a:srgbClr val="B5121B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62547" y="4723655"/>
            <a:ext cx="1260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B5121B"/>
                </a:solidFill>
              </a:rPr>
              <a:t>family</a:t>
            </a:r>
            <a:endParaRPr lang="en-GB" sz="2400" b="1" dirty="0">
              <a:solidFill>
                <a:srgbClr val="B512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74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6" grpId="0" animBg="1"/>
      <p:bldP spid="17" grpId="0" animBg="1"/>
      <p:bldP spid="18" grpId="0"/>
      <p:bldP spid="2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Family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09997" y="5574630"/>
            <a:ext cx="20857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B5121B"/>
                </a:solidFill>
              </a:rPr>
              <a:t>1990s</a:t>
            </a:r>
            <a:endParaRPr lang="en-GB" sz="5400" b="1" dirty="0">
              <a:solidFill>
                <a:srgbClr val="B5121B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04247" y="5611840"/>
            <a:ext cx="21186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5400" b="1" dirty="0" smtClean="0">
                <a:solidFill>
                  <a:srgbClr val="B5121B"/>
                </a:solidFill>
              </a:rPr>
              <a:t>2010s</a:t>
            </a:r>
            <a:endParaRPr lang="en-GB" sz="5400" b="1" dirty="0">
              <a:solidFill>
                <a:srgbClr val="B5121B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499992" y="1765743"/>
            <a:ext cx="0" cy="4521241"/>
          </a:xfrm>
          <a:prstGeom prst="line">
            <a:avLst/>
          </a:prstGeom>
          <a:ln>
            <a:solidFill>
              <a:srgbClr val="B51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367644" y="1920493"/>
            <a:ext cx="194421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i="1" dirty="0" smtClean="0"/>
              <a:t>whole immediate </a:t>
            </a:r>
          </a:p>
          <a:p>
            <a:pPr algn="ctr"/>
            <a:r>
              <a:rPr lang="en-GB" sz="2000" i="1" dirty="0" smtClean="0"/>
              <a:t>big </a:t>
            </a:r>
          </a:p>
          <a:p>
            <a:pPr algn="ctr"/>
            <a:r>
              <a:rPr lang="en-GB" sz="2000" i="1" dirty="0" smtClean="0"/>
              <a:t>large </a:t>
            </a:r>
          </a:p>
          <a:p>
            <a:pPr algn="ctr"/>
            <a:r>
              <a:rPr lang="en-GB" sz="2000" i="1" dirty="0" smtClean="0"/>
              <a:t>happy </a:t>
            </a:r>
          </a:p>
          <a:p>
            <a:pPr algn="ctr"/>
            <a:r>
              <a:rPr lang="en-GB" sz="2000" i="1" dirty="0" smtClean="0"/>
              <a:t>nice</a:t>
            </a:r>
          </a:p>
          <a:p>
            <a:pPr algn="ctr"/>
            <a:r>
              <a:rPr lang="en-GB" sz="2000" i="1" dirty="0"/>
              <a:t>y</a:t>
            </a:r>
            <a:r>
              <a:rPr lang="en-GB" sz="2000" i="1" dirty="0" smtClean="0"/>
              <a:t>oung</a:t>
            </a:r>
          </a:p>
          <a:p>
            <a:pPr algn="ctr"/>
            <a:r>
              <a:rPr lang="en-GB" sz="2000" i="1" dirty="0" smtClean="0"/>
              <a:t>little </a:t>
            </a:r>
          </a:p>
          <a:p>
            <a:pPr algn="ctr"/>
            <a:r>
              <a:rPr lang="en-GB" sz="2000" i="1" dirty="0" smtClean="0"/>
              <a:t>nuclear</a:t>
            </a:r>
          </a:p>
          <a:p>
            <a:pPr algn="ctr"/>
            <a:r>
              <a:rPr lang="en-GB" sz="2000" i="1" dirty="0" smtClean="0"/>
              <a:t>small</a:t>
            </a:r>
            <a:endParaRPr lang="en-GB" sz="2000" i="1" dirty="0"/>
          </a:p>
        </p:txBody>
      </p:sp>
      <p:sp>
        <p:nvSpPr>
          <p:cNvPr id="19" name="Rectangle 18"/>
          <p:cNvSpPr/>
          <p:nvPr/>
        </p:nvSpPr>
        <p:spPr>
          <a:xfrm>
            <a:off x="5620509" y="1920492"/>
            <a:ext cx="194421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i="1" dirty="0" smtClean="0"/>
              <a:t>business</a:t>
            </a:r>
          </a:p>
          <a:p>
            <a:pPr algn="ctr"/>
            <a:r>
              <a:rPr lang="en-GB" sz="2000" i="1" dirty="0" smtClean="0"/>
              <a:t>piss-up</a:t>
            </a:r>
          </a:p>
          <a:p>
            <a:pPr algn="ctr"/>
            <a:r>
              <a:rPr lang="en-GB" sz="2000" i="1" dirty="0" smtClean="0"/>
              <a:t>thing</a:t>
            </a:r>
          </a:p>
          <a:p>
            <a:pPr algn="ctr"/>
            <a:r>
              <a:rPr lang="en-GB" sz="2000" i="1" dirty="0" smtClean="0"/>
              <a:t>day</a:t>
            </a:r>
          </a:p>
          <a:p>
            <a:pPr algn="ctr"/>
            <a:r>
              <a:rPr lang="en-GB" sz="2000" i="1" dirty="0" smtClean="0"/>
              <a:t>event</a:t>
            </a:r>
          </a:p>
          <a:p>
            <a:pPr algn="ctr"/>
            <a:r>
              <a:rPr lang="en-GB" sz="2000" i="1" dirty="0" smtClean="0"/>
              <a:t>trip</a:t>
            </a:r>
          </a:p>
          <a:p>
            <a:pPr algn="ctr"/>
            <a:r>
              <a:rPr lang="en-GB" sz="2000" i="1" dirty="0" smtClean="0"/>
              <a:t>meal</a:t>
            </a:r>
          </a:p>
          <a:p>
            <a:pPr algn="ctr"/>
            <a:r>
              <a:rPr lang="en-GB" sz="2000" i="1" dirty="0" smtClean="0"/>
              <a:t>wedding</a:t>
            </a:r>
          </a:p>
          <a:p>
            <a:pPr algn="ctr"/>
            <a:r>
              <a:rPr lang="en-GB" sz="2000" i="1" dirty="0" smtClean="0"/>
              <a:t>friend</a:t>
            </a:r>
          </a:p>
          <a:p>
            <a:pPr algn="ctr"/>
            <a:r>
              <a:rPr lang="en-GB" sz="2000" i="1" dirty="0" smtClean="0"/>
              <a:t>stuff</a:t>
            </a:r>
          </a:p>
        </p:txBody>
      </p:sp>
      <p:pic>
        <p:nvPicPr>
          <p:cNvPr id="1026" name="Picture 2" descr="C:\Users\loverm\Dropbox\University\03 CASS\Work\20141024 Cambridge Festival of Ideas\stick-famil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05" y="3223763"/>
            <a:ext cx="1367644" cy="95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overm\Dropbox\University\03 CASS\Work\20141024 Cambridge Festival of Ideas\The_Simpson__s_Family_by_Simpsonix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897" y="3505541"/>
            <a:ext cx="1766188" cy="132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overm\Dropbox\University\03 CASS\Work\20141024 Cambridge Festival of Ideas\Cameron-Mitchell-modern-family-8304108-480-64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t="19213" r="28946" b="19791"/>
          <a:stretch/>
        </p:blipFill>
        <p:spPr bwMode="auto">
          <a:xfrm>
            <a:off x="7308304" y="2946552"/>
            <a:ext cx="1568253" cy="190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overm\Dropbox\University\03 CASS\Work\20141024 Cambridge Festival of Ideas\KrisMarshall2804_468x35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232" y="1752547"/>
            <a:ext cx="1939519" cy="147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loverm\Dropbox\University\03 CASS\Work\20141024 Cambridge Festival of Ideas\royal-family-1024x43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190" y="5039566"/>
            <a:ext cx="3201572" cy="136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70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Help us with our research!</a:t>
            </a:r>
            <a:br>
              <a:rPr lang="en-GB" dirty="0" smtClean="0"/>
            </a:br>
            <a:r>
              <a:rPr lang="en-GB" dirty="0" smtClean="0"/>
              <a:t>Have your say!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395536" y="2001614"/>
            <a:ext cx="849694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u="sng" dirty="0" smtClean="0">
                <a:solidFill>
                  <a:srgbClr val="B5121B"/>
                </a:solidFill>
              </a:rPr>
              <a:t>corpus@cambridge.org</a:t>
            </a:r>
          </a:p>
          <a:p>
            <a:pPr algn="ctr"/>
            <a:endParaRPr lang="en-GB" sz="5400" b="1" dirty="0">
              <a:solidFill>
                <a:srgbClr val="B5121B"/>
              </a:solidFill>
            </a:endParaRPr>
          </a:p>
          <a:p>
            <a:pPr algn="ctr"/>
            <a:r>
              <a:rPr lang="en-GB" sz="5400" b="1" dirty="0" smtClean="0">
                <a:solidFill>
                  <a:srgbClr val="B5121B"/>
                </a:solidFill>
              </a:rPr>
              <a:t>=</a:t>
            </a:r>
            <a:endParaRPr lang="en-GB" sz="5400" b="1" dirty="0">
              <a:solidFill>
                <a:srgbClr val="B5121B"/>
              </a:solidFill>
            </a:endParaRPr>
          </a:p>
          <a:p>
            <a:pPr algn="ctr"/>
            <a:r>
              <a:rPr lang="en-GB" sz="5400" dirty="0" smtClean="0">
                <a:solidFill>
                  <a:srgbClr val="B5121B"/>
                </a:solidFill>
              </a:rPr>
              <a:t>£18 per hour </a:t>
            </a:r>
          </a:p>
          <a:p>
            <a:pPr algn="ctr"/>
            <a:r>
              <a:rPr lang="en-GB" sz="5400" dirty="0" smtClean="0">
                <a:solidFill>
                  <a:srgbClr val="B5121B"/>
                </a:solidFill>
              </a:rPr>
              <a:t>of good quality recording</a:t>
            </a:r>
            <a:endParaRPr lang="en-GB" sz="5400" dirty="0">
              <a:solidFill>
                <a:srgbClr val="B5121B"/>
              </a:solidFill>
            </a:endParaRPr>
          </a:p>
        </p:txBody>
      </p:sp>
      <p:pic>
        <p:nvPicPr>
          <p:cNvPr id="8194" name="Picture 2" descr="C:\Users\loverm\Dropbox\University\03 CASS\Work\20141024 Cambridge Festival of Ideas\pound-sig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388" y="3212976"/>
            <a:ext cx="1568232" cy="2218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019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Help us with our research!</a:t>
            </a:r>
            <a:br>
              <a:rPr lang="en-GB" dirty="0" smtClean="0"/>
            </a:br>
            <a:r>
              <a:rPr lang="en-GB" dirty="0" smtClean="0"/>
              <a:t>Have your say!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395536" y="2001614"/>
            <a:ext cx="849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solidFill>
                  <a:srgbClr val="B5121B"/>
                </a:solidFill>
              </a:rPr>
              <a:t>What could £18 buy you?</a:t>
            </a:r>
          </a:p>
        </p:txBody>
      </p:sp>
      <p:pic>
        <p:nvPicPr>
          <p:cNvPr id="7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http://goodtoknow.media.ipcdigital.co.uk/111/000003ddd/f58f_orh220w334/Marmala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157231"/>
            <a:ext cx="2475973" cy="163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loverm\Dropbox\University\03 CASS\Work\20141024 Cambridge Festival of Ideas\Custard-in-jug-00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978722"/>
            <a:ext cx="2221897" cy="133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loverm\Dropbox\University\03 CASS\Work\20141024 Cambridge Festival of Ideas\Wine-and-Bee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047" y="3501008"/>
            <a:ext cx="2929233" cy="1863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loverm\Dropbox\University\03 CASS\Work\20141024 Cambridge Festival of Ideas\simon-heffer-lst14143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164" y="4978722"/>
            <a:ext cx="1246552" cy="13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46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overm\Dropbox\University\03 CASS\Work\20141024 Cambridge Festival of Ideas\Cambrid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884201"/>
            <a:ext cx="1653952" cy="5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</p:spPr>
        <p:txBody>
          <a:bodyPr/>
          <a:lstStyle/>
          <a:p>
            <a:r>
              <a:rPr lang="en-GB" dirty="0" smtClean="0"/>
              <a:t>Help us with our research!</a:t>
            </a:r>
            <a:br>
              <a:rPr lang="en-GB" dirty="0" smtClean="0"/>
            </a:br>
            <a:r>
              <a:rPr lang="en-GB" dirty="0" smtClean="0"/>
              <a:t>Have your say!</a:t>
            </a:r>
            <a:endParaRPr lang="en-GB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95536" y="6497960"/>
            <a:ext cx="3384376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Twitter: @</a:t>
            </a:r>
            <a:r>
              <a:rPr lang="en-GB" dirty="0" err="1" smtClean="0"/>
              <a:t>ClaireDembry</a:t>
            </a:r>
            <a:r>
              <a:rPr lang="en-GB" dirty="0" smtClean="0"/>
              <a:t> | @</a:t>
            </a:r>
            <a:r>
              <a:rPr lang="en-GB" dirty="0" err="1" smtClean="0"/>
              <a:t>lovermob</a:t>
            </a:r>
            <a:endParaRPr lang="en-GB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249288" y="1772816"/>
            <a:ext cx="849694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solidFill>
                  <a:srgbClr val="0070C0"/>
                </a:solidFill>
              </a:rPr>
              <a:t>Email us:</a:t>
            </a:r>
          </a:p>
          <a:p>
            <a:pPr algn="ctr"/>
            <a:r>
              <a:rPr lang="en-GB" sz="5400" u="sng" dirty="0">
                <a:solidFill>
                  <a:srgbClr val="0070C0"/>
                </a:solidFill>
                <a:hlinkClick r:id="rId3"/>
              </a:rPr>
              <a:t>corpus@cambridge.org</a:t>
            </a:r>
            <a:r>
              <a:rPr lang="en-GB" sz="5400" u="sng" dirty="0" smtClean="0">
                <a:solidFill>
                  <a:srgbClr val="0070C0"/>
                </a:solidFill>
              </a:rPr>
              <a:t> </a:t>
            </a:r>
          </a:p>
          <a:p>
            <a:pPr algn="ctr"/>
            <a:endParaRPr lang="en-GB" sz="5400" u="sng" dirty="0" smtClean="0">
              <a:solidFill>
                <a:srgbClr val="B5121B"/>
              </a:solidFill>
            </a:endParaRPr>
          </a:p>
          <a:p>
            <a:pPr algn="ctr"/>
            <a:r>
              <a:rPr lang="en-GB" sz="5400" dirty="0" smtClean="0">
                <a:solidFill>
                  <a:srgbClr val="0070C0"/>
                </a:solidFill>
              </a:rPr>
              <a:t>Find out more:</a:t>
            </a:r>
          </a:p>
          <a:p>
            <a:pPr algn="ctr"/>
            <a:r>
              <a:rPr lang="en-GB" sz="5400" u="sng" dirty="0" smtClean="0">
                <a:solidFill>
                  <a:srgbClr val="B5121B"/>
                </a:solidFill>
                <a:hlinkClick r:id="rId4"/>
              </a:rPr>
              <a:t>www.cambridge.org/bnc</a:t>
            </a:r>
            <a:r>
              <a:rPr lang="en-GB" sz="5400" u="sng" dirty="0" smtClean="0">
                <a:solidFill>
                  <a:srgbClr val="B5121B"/>
                </a:solidFill>
              </a:rPr>
              <a:t> </a:t>
            </a:r>
          </a:p>
        </p:txBody>
      </p:sp>
      <p:pic>
        <p:nvPicPr>
          <p:cNvPr id="7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0204"/>
            <a:ext cx="739668" cy="8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75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rgbClr val="8C0E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3197</TotalTime>
  <Words>896</Words>
  <Application>Microsoft Office PowerPoint</Application>
  <PresentationFormat>On-screen Show (4:3)</PresentationFormat>
  <Paragraphs>309</Paragraphs>
  <Slides>43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Office Theme</vt:lpstr>
      <vt:lpstr>Slide 2: Text Only</vt:lpstr>
      <vt:lpstr>Spoken English in Today’s Britain</vt:lpstr>
      <vt:lpstr>What is language?</vt:lpstr>
      <vt:lpstr>What is language?</vt:lpstr>
      <vt:lpstr>What is language?</vt:lpstr>
      <vt:lpstr>What is language?</vt:lpstr>
      <vt:lpstr>What is language?</vt:lpstr>
      <vt:lpstr>What is language?</vt:lpstr>
      <vt:lpstr>What are these called?</vt:lpstr>
      <vt:lpstr>What is this called?</vt:lpstr>
      <vt:lpstr>Fashion changes over time</vt:lpstr>
      <vt:lpstr>Fashion changes over time</vt:lpstr>
      <vt:lpstr>Language changes over time</vt:lpstr>
      <vt:lpstr>Language changes over time</vt:lpstr>
      <vt:lpstr>PowerPoint Presentation</vt:lpstr>
      <vt:lpstr>PowerPoint Presentation</vt:lpstr>
      <vt:lpstr>Spoken language</vt:lpstr>
      <vt:lpstr>Measuring spoken language</vt:lpstr>
      <vt:lpstr>Measuring spoken language</vt:lpstr>
      <vt:lpstr>Measuring spoken language</vt:lpstr>
      <vt:lpstr>Spoken BNC2014</vt:lpstr>
      <vt:lpstr>Spoken BNC2014</vt:lpstr>
      <vt:lpstr>Spoken BNC2014</vt:lpstr>
      <vt:lpstr>Spoken BNC2014</vt:lpstr>
      <vt:lpstr>Spoken BNC2014</vt:lpstr>
      <vt:lpstr>PowerPoint Presentation</vt:lpstr>
      <vt:lpstr>Spoken BNC2014</vt:lpstr>
      <vt:lpstr>PowerPoint Presentation</vt:lpstr>
      <vt:lpstr>PowerPoint Presentation</vt:lpstr>
      <vt:lpstr>PowerPoint Presentation</vt:lpstr>
      <vt:lpstr>Health</vt:lpstr>
      <vt:lpstr>Food and drink</vt:lpstr>
      <vt:lpstr>Food and drink</vt:lpstr>
      <vt:lpstr>Food and drink</vt:lpstr>
      <vt:lpstr>Food and drink – the ‘fallers’</vt:lpstr>
      <vt:lpstr>Food and drink – the ‘risers’</vt:lpstr>
      <vt:lpstr>Food and drink</vt:lpstr>
      <vt:lpstr>Love</vt:lpstr>
      <vt:lpstr>Woman</vt:lpstr>
      <vt:lpstr>Family</vt:lpstr>
      <vt:lpstr>Family</vt:lpstr>
      <vt:lpstr>Help us with our research! Have your say!</vt:lpstr>
      <vt:lpstr>Help us with our research! Have your say!</vt:lpstr>
      <vt:lpstr>Help us with our research! Have your say!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wendy.gallagher</dc:creator>
  <cp:lastModifiedBy>Robbie Love</cp:lastModifiedBy>
  <cp:revision>216</cp:revision>
  <dcterms:created xsi:type="dcterms:W3CDTF">2011-10-31T13:04:17Z</dcterms:created>
  <dcterms:modified xsi:type="dcterms:W3CDTF">2015-04-17T12:42:29Z</dcterms:modified>
</cp:coreProperties>
</file>